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19"/>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0633FF6-E5C7-73ED-6882-1F1B47480A49}" v="84" dt="2023-01-24T13:17:30.340"/>
    <p1510:client id="{C5568F68-5F90-135E-3922-CCC072F60CEE}" v="6" dt="2023-04-06T13:47:22.773"/>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D2"/>
          </a:solidFill>
        </a:fill>
      </a:tcStyle>
    </a:wholeTbl>
    <a:band2H>
      <a:tcTxStyle/>
      <a:tcStyle>
        <a:tcBdr/>
        <a:fill>
          <a:solidFill>
            <a:srgbClr val="E6E7EA"/>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2DFCA"/>
          </a:solidFill>
        </a:fill>
      </a:tcStyle>
    </a:wholeTbl>
    <a:band2H>
      <a:tcTxStyle/>
      <a:tcStyle>
        <a:tcBdr/>
        <a:fill>
          <a:solidFill>
            <a:srgbClr val="EAF0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8" d="100"/>
          <a:sy n="78" d="100"/>
        </p:scale>
        <p:origin x="778"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OMEZ, Paula" userId="S::gomezp@who.int::c93cf399-3ed7-4230-9282-8831e3fe5ae7" providerId="AD" clId="Web-{C5568F68-5F90-135E-3922-CCC072F60CEE}"/>
    <pc:docChg chg="modSld">
      <pc:chgData name="GOMEZ, Paula" userId="S::gomezp@who.int::c93cf399-3ed7-4230-9282-8831e3fe5ae7" providerId="AD" clId="Web-{C5568F68-5F90-135E-3922-CCC072F60CEE}" dt="2023-04-06T13:47:22.773" v="5" actId="14100"/>
      <pc:docMkLst>
        <pc:docMk/>
      </pc:docMkLst>
      <pc:sldChg chg="modSp">
        <pc:chgData name="GOMEZ, Paula" userId="S::gomezp@who.int::c93cf399-3ed7-4230-9282-8831e3fe5ae7" providerId="AD" clId="Web-{C5568F68-5F90-135E-3922-CCC072F60CEE}" dt="2023-04-06T13:47:22.773" v="5" actId="14100"/>
        <pc:sldMkLst>
          <pc:docMk/>
          <pc:sldMk cId="0" sldId="266"/>
        </pc:sldMkLst>
        <pc:spChg chg="mod">
          <ac:chgData name="GOMEZ, Paula" userId="S::gomezp@who.int::c93cf399-3ed7-4230-9282-8831e3fe5ae7" providerId="AD" clId="Web-{C5568F68-5F90-135E-3922-CCC072F60CEE}" dt="2023-04-06T13:47:20.023" v="4" actId="14100"/>
          <ac:spMkLst>
            <pc:docMk/>
            <pc:sldMk cId="0" sldId="266"/>
            <ac:spMk id="349" creationId="{00000000-0000-0000-0000-000000000000}"/>
          </ac:spMkLst>
        </pc:spChg>
        <pc:grpChg chg="mod">
          <ac:chgData name="GOMEZ, Paula" userId="S::gomezp@who.int::c93cf399-3ed7-4230-9282-8831e3fe5ae7" providerId="AD" clId="Web-{C5568F68-5F90-135E-3922-CCC072F60CEE}" dt="2023-04-06T13:47:22.773" v="5" actId="14100"/>
          <ac:grpSpMkLst>
            <pc:docMk/>
            <pc:sldMk cId="0" sldId="266"/>
            <ac:grpSpMk id="350" creationId="{00000000-0000-0000-0000-000000000000}"/>
          </ac:grpSpMkLst>
        </pc:grpChg>
      </pc:sldChg>
    </pc:docChg>
  </pc:docChgLst>
  <pc:docChgLst>
    <pc:chgData name="GOMEZ, Paula" userId="S::gomezp@who.int::c93cf399-3ed7-4230-9282-8831e3fe5ae7" providerId="AD" clId="Web-{C0633FF6-E5C7-73ED-6882-1F1B47480A49}"/>
    <pc:docChg chg="modSld">
      <pc:chgData name="GOMEZ, Paula" userId="S::gomezp@who.int::c93cf399-3ed7-4230-9282-8831e3fe5ae7" providerId="AD" clId="Web-{C0633FF6-E5C7-73ED-6882-1F1B47480A49}" dt="2023-01-24T13:17:27.996" v="65" actId="20577"/>
      <pc:docMkLst>
        <pc:docMk/>
      </pc:docMkLst>
      <pc:sldChg chg="modSp">
        <pc:chgData name="GOMEZ, Paula" userId="S::gomezp@who.int::c93cf399-3ed7-4230-9282-8831e3fe5ae7" providerId="AD" clId="Web-{C0633FF6-E5C7-73ED-6882-1F1B47480A49}" dt="2023-01-24T13:11:21.426" v="0" actId="1076"/>
        <pc:sldMkLst>
          <pc:docMk/>
          <pc:sldMk cId="0" sldId="256"/>
        </pc:sldMkLst>
        <pc:spChg chg="mod">
          <ac:chgData name="GOMEZ, Paula" userId="S::gomezp@who.int::c93cf399-3ed7-4230-9282-8831e3fe5ae7" providerId="AD" clId="Web-{C0633FF6-E5C7-73ED-6882-1F1B47480A49}" dt="2023-01-24T13:11:21.426" v="0" actId="1076"/>
          <ac:spMkLst>
            <pc:docMk/>
            <pc:sldMk cId="0" sldId="256"/>
            <ac:spMk id="284" creationId="{00000000-0000-0000-0000-000000000000}"/>
          </ac:spMkLst>
        </pc:spChg>
      </pc:sldChg>
      <pc:sldChg chg="modSp">
        <pc:chgData name="GOMEZ, Paula" userId="S::gomezp@who.int::c93cf399-3ed7-4230-9282-8831e3fe5ae7" providerId="AD" clId="Web-{C0633FF6-E5C7-73ED-6882-1F1B47480A49}" dt="2023-01-24T13:11:40.615" v="7" actId="20577"/>
        <pc:sldMkLst>
          <pc:docMk/>
          <pc:sldMk cId="0" sldId="258"/>
        </pc:sldMkLst>
        <pc:spChg chg="mod">
          <ac:chgData name="GOMEZ, Paula" userId="S::gomezp@who.int::c93cf399-3ed7-4230-9282-8831e3fe5ae7" providerId="AD" clId="Web-{C0633FF6-E5C7-73ED-6882-1F1B47480A49}" dt="2023-01-24T13:11:40.615" v="7" actId="20577"/>
          <ac:spMkLst>
            <pc:docMk/>
            <pc:sldMk cId="0" sldId="258"/>
            <ac:spMk id="295" creationId="{00000000-0000-0000-0000-000000000000}"/>
          </ac:spMkLst>
        </pc:spChg>
      </pc:sldChg>
      <pc:sldChg chg="modSp">
        <pc:chgData name="GOMEZ, Paula" userId="S::gomezp@who.int::c93cf399-3ed7-4230-9282-8831e3fe5ae7" providerId="AD" clId="Web-{C0633FF6-E5C7-73ED-6882-1F1B47480A49}" dt="2023-01-24T13:11:55.819" v="15" actId="20577"/>
        <pc:sldMkLst>
          <pc:docMk/>
          <pc:sldMk cId="0" sldId="259"/>
        </pc:sldMkLst>
        <pc:spChg chg="mod">
          <ac:chgData name="GOMEZ, Paula" userId="S::gomezp@who.int::c93cf399-3ed7-4230-9282-8831e3fe5ae7" providerId="AD" clId="Web-{C0633FF6-E5C7-73ED-6882-1F1B47480A49}" dt="2023-01-24T13:11:55.819" v="15" actId="20577"/>
          <ac:spMkLst>
            <pc:docMk/>
            <pc:sldMk cId="0" sldId="259"/>
            <ac:spMk id="302" creationId="{00000000-0000-0000-0000-000000000000}"/>
          </ac:spMkLst>
        </pc:spChg>
      </pc:sldChg>
      <pc:sldChg chg="modSp">
        <pc:chgData name="GOMEZ, Paula" userId="S::gomezp@who.int::c93cf399-3ed7-4230-9282-8831e3fe5ae7" providerId="AD" clId="Web-{C0633FF6-E5C7-73ED-6882-1F1B47480A49}" dt="2023-01-24T13:12:13.101" v="18" actId="1076"/>
        <pc:sldMkLst>
          <pc:docMk/>
          <pc:sldMk cId="0" sldId="261"/>
        </pc:sldMkLst>
        <pc:spChg chg="mod">
          <ac:chgData name="GOMEZ, Paula" userId="S::gomezp@who.int::c93cf399-3ed7-4230-9282-8831e3fe5ae7" providerId="AD" clId="Web-{C0633FF6-E5C7-73ED-6882-1F1B47480A49}" dt="2023-01-24T13:12:13.101" v="18" actId="1076"/>
          <ac:spMkLst>
            <pc:docMk/>
            <pc:sldMk cId="0" sldId="261"/>
            <ac:spMk id="318" creationId="{00000000-0000-0000-0000-000000000000}"/>
          </ac:spMkLst>
        </pc:spChg>
      </pc:sldChg>
      <pc:sldChg chg="modSp">
        <pc:chgData name="GOMEZ, Paula" userId="S::gomezp@who.int::c93cf399-3ed7-4230-9282-8831e3fe5ae7" providerId="AD" clId="Web-{C0633FF6-E5C7-73ED-6882-1F1B47480A49}" dt="2023-01-24T13:12:18.945" v="19" actId="14100"/>
        <pc:sldMkLst>
          <pc:docMk/>
          <pc:sldMk cId="0" sldId="262"/>
        </pc:sldMkLst>
        <pc:spChg chg="mod">
          <ac:chgData name="GOMEZ, Paula" userId="S::gomezp@who.int::c93cf399-3ed7-4230-9282-8831e3fe5ae7" providerId="AD" clId="Web-{C0633FF6-E5C7-73ED-6882-1F1B47480A49}" dt="2023-01-24T13:12:18.945" v="19" actId="14100"/>
          <ac:spMkLst>
            <pc:docMk/>
            <pc:sldMk cId="0" sldId="262"/>
            <ac:spMk id="325" creationId="{00000000-0000-0000-0000-000000000000}"/>
          </ac:spMkLst>
        </pc:spChg>
      </pc:sldChg>
      <pc:sldChg chg="modSp">
        <pc:chgData name="GOMEZ, Paula" userId="S::gomezp@who.int::c93cf399-3ed7-4230-9282-8831e3fe5ae7" providerId="AD" clId="Web-{C0633FF6-E5C7-73ED-6882-1F1B47480A49}" dt="2023-01-24T13:14:08.405" v="34" actId="1076"/>
        <pc:sldMkLst>
          <pc:docMk/>
          <pc:sldMk cId="0" sldId="263"/>
        </pc:sldMkLst>
        <pc:spChg chg="mod">
          <ac:chgData name="GOMEZ, Paula" userId="S::gomezp@who.int::c93cf399-3ed7-4230-9282-8831e3fe5ae7" providerId="AD" clId="Web-{C0633FF6-E5C7-73ED-6882-1F1B47480A49}" dt="2023-01-24T13:14:08.405" v="34" actId="1076"/>
          <ac:spMkLst>
            <pc:docMk/>
            <pc:sldMk cId="0" sldId="263"/>
            <ac:spMk id="330" creationId="{00000000-0000-0000-0000-000000000000}"/>
          </ac:spMkLst>
        </pc:spChg>
        <pc:spChg chg="mod">
          <ac:chgData name="GOMEZ, Paula" userId="S::gomezp@who.int::c93cf399-3ed7-4230-9282-8831e3fe5ae7" providerId="AD" clId="Web-{C0633FF6-E5C7-73ED-6882-1F1B47480A49}" dt="2023-01-24T13:13:02.135" v="26" actId="20577"/>
          <ac:spMkLst>
            <pc:docMk/>
            <pc:sldMk cId="0" sldId="263"/>
            <ac:spMk id="331" creationId="{00000000-0000-0000-0000-000000000000}"/>
          </ac:spMkLst>
        </pc:spChg>
      </pc:sldChg>
      <pc:sldChg chg="modSp">
        <pc:chgData name="GOMEZ, Paula" userId="S::gomezp@who.int::c93cf399-3ed7-4230-9282-8831e3fe5ae7" providerId="AD" clId="Web-{C0633FF6-E5C7-73ED-6882-1F1B47480A49}" dt="2023-01-24T13:15:31.051" v="43" actId="20577"/>
        <pc:sldMkLst>
          <pc:docMk/>
          <pc:sldMk cId="0" sldId="264"/>
        </pc:sldMkLst>
        <pc:spChg chg="mod">
          <ac:chgData name="GOMEZ, Paula" userId="S::gomezp@who.int::c93cf399-3ed7-4230-9282-8831e3fe5ae7" providerId="AD" clId="Web-{C0633FF6-E5C7-73ED-6882-1F1B47480A49}" dt="2023-01-24T13:13:58.186" v="32" actId="20577"/>
          <ac:spMkLst>
            <pc:docMk/>
            <pc:sldMk cId="0" sldId="264"/>
            <ac:spMk id="336" creationId="{00000000-0000-0000-0000-000000000000}"/>
          </ac:spMkLst>
        </pc:spChg>
        <pc:spChg chg="mod">
          <ac:chgData name="GOMEZ, Paula" userId="S::gomezp@who.int::c93cf399-3ed7-4230-9282-8831e3fe5ae7" providerId="AD" clId="Web-{C0633FF6-E5C7-73ED-6882-1F1B47480A49}" dt="2023-01-24T13:15:31.051" v="43" actId="20577"/>
          <ac:spMkLst>
            <pc:docMk/>
            <pc:sldMk cId="0" sldId="264"/>
            <ac:spMk id="338" creationId="{00000000-0000-0000-0000-000000000000}"/>
          </ac:spMkLst>
        </pc:spChg>
      </pc:sldChg>
      <pc:sldChg chg="modSp">
        <pc:chgData name="GOMEZ, Paula" userId="S::gomezp@who.int::c93cf399-3ed7-4230-9282-8831e3fe5ae7" providerId="AD" clId="Web-{C0633FF6-E5C7-73ED-6882-1F1B47480A49}" dt="2023-01-24T13:15:21.566" v="38" actId="20577"/>
        <pc:sldMkLst>
          <pc:docMk/>
          <pc:sldMk cId="0" sldId="265"/>
        </pc:sldMkLst>
        <pc:spChg chg="mod">
          <ac:chgData name="GOMEZ, Paula" userId="S::gomezp@who.int::c93cf399-3ed7-4230-9282-8831e3fe5ae7" providerId="AD" clId="Web-{C0633FF6-E5C7-73ED-6882-1F1B47480A49}" dt="2023-01-24T13:15:21.566" v="38" actId="20577"/>
          <ac:spMkLst>
            <pc:docMk/>
            <pc:sldMk cId="0" sldId="265"/>
            <ac:spMk id="342" creationId="{00000000-0000-0000-0000-000000000000}"/>
          </ac:spMkLst>
        </pc:spChg>
      </pc:sldChg>
      <pc:sldChg chg="modSp">
        <pc:chgData name="GOMEZ, Paula" userId="S::gomezp@who.int::c93cf399-3ed7-4230-9282-8831e3fe5ae7" providerId="AD" clId="Web-{C0633FF6-E5C7-73ED-6882-1F1B47480A49}" dt="2023-01-24T13:16:21.585" v="53" actId="14100"/>
        <pc:sldMkLst>
          <pc:docMk/>
          <pc:sldMk cId="0" sldId="266"/>
        </pc:sldMkLst>
        <pc:spChg chg="mod">
          <ac:chgData name="GOMEZ, Paula" userId="S::gomezp@who.int::c93cf399-3ed7-4230-9282-8831e3fe5ae7" providerId="AD" clId="Web-{C0633FF6-E5C7-73ED-6882-1F1B47480A49}" dt="2023-01-24T13:15:43.552" v="46" actId="1076"/>
          <ac:spMkLst>
            <pc:docMk/>
            <pc:sldMk cId="0" sldId="266"/>
            <ac:spMk id="346" creationId="{00000000-0000-0000-0000-000000000000}"/>
          </ac:spMkLst>
        </pc:spChg>
        <pc:spChg chg="mod">
          <ac:chgData name="GOMEZ, Paula" userId="S::gomezp@who.int::c93cf399-3ed7-4230-9282-8831e3fe5ae7" providerId="AD" clId="Web-{C0633FF6-E5C7-73ED-6882-1F1B47480A49}" dt="2023-01-24T13:16:21.585" v="53" actId="14100"/>
          <ac:spMkLst>
            <pc:docMk/>
            <pc:sldMk cId="0" sldId="266"/>
            <ac:spMk id="347" creationId="{00000000-0000-0000-0000-000000000000}"/>
          </ac:spMkLst>
        </pc:spChg>
        <pc:spChg chg="mod">
          <ac:chgData name="GOMEZ, Paula" userId="S::gomezp@who.int::c93cf399-3ed7-4230-9282-8831e3fe5ae7" providerId="AD" clId="Web-{C0633FF6-E5C7-73ED-6882-1F1B47480A49}" dt="2023-01-24T13:16:04.631" v="51"/>
          <ac:spMkLst>
            <pc:docMk/>
            <pc:sldMk cId="0" sldId="266"/>
            <ac:spMk id="349" creationId="{00000000-0000-0000-0000-000000000000}"/>
          </ac:spMkLst>
        </pc:spChg>
      </pc:sldChg>
      <pc:sldChg chg="modSp">
        <pc:chgData name="GOMEZ, Paula" userId="S::gomezp@who.int::c93cf399-3ed7-4230-9282-8831e3fe5ae7" providerId="AD" clId="Web-{C0633FF6-E5C7-73ED-6882-1F1B47480A49}" dt="2023-01-24T13:17:27.996" v="65" actId="20577"/>
        <pc:sldMkLst>
          <pc:docMk/>
          <pc:sldMk cId="0" sldId="267"/>
        </pc:sldMkLst>
        <pc:spChg chg="mod">
          <ac:chgData name="GOMEZ, Paula" userId="S::gomezp@who.int::c93cf399-3ed7-4230-9282-8831e3fe5ae7" providerId="AD" clId="Web-{C0633FF6-E5C7-73ED-6882-1F1B47480A49}" dt="2023-01-24T13:17:27.996" v="65" actId="20577"/>
          <ac:spMkLst>
            <pc:docMk/>
            <pc:sldMk cId="0" sldId="267"/>
            <ac:spMk id="353" creationId="{00000000-0000-0000-0000-000000000000}"/>
          </ac:spMkLst>
        </pc:spChg>
        <pc:spChg chg="mod">
          <ac:chgData name="GOMEZ, Paula" userId="S::gomezp@who.int::c93cf399-3ed7-4230-9282-8831e3fe5ae7" providerId="AD" clId="Web-{C0633FF6-E5C7-73ED-6882-1F1B47480A49}" dt="2023-01-24T13:17:21.277" v="59" actId="20577"/>
          <ac:spMkLst>
            <pc:docMk/>
            <pc:sldMk cId="0" sldId="267"/>
            <ac:spMk id="354"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78" name="Shape 278"/>
          <p:cNvSpPr>
            <a:spLocks noGrp="1" noRot="1" noChangeAspect="1"/>
          </p:cNvSpPr>
          <p:nvPr>
            <p:ph type="sldImg"/>
          </p:nvPr>
        </p:nvSpPr>
        <p:spPr>
          <a:xfrm>
            <a:off x="1143000" y="685800"/>
            <a:ext cx="4572000" cy="3429000"/>
          </a:xfrm>
          <a:prstGeom prst="rect">
            <a:avLst/>
          </a:prstGeom>
        </p:spPr>
        <p:txBody>
          <a:bodyPr/>
          <a:lstStyle/>
          <a:p>
            <a:endParaRPr/>
          </a:p>
        </p:txBody>
      </p:sp>
      <p:sp>
        <p:nvSpPr>
          <p:cNvPr id="279" name="Shape 279"/>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spcBef>
        <a:spcPts val="400"/>
      </a:spcBef>
      <a:defRPr sz="1200">
        <a:latin typeface="+mj-lt"/>
        <a:ea typeface="+mj-ea"/>
        <a:cs typeface="+mj-cs"/>
        <a:sym typeface="Source Sans Pro Regular"/>
      </a:defRPr>
    </a:lvl1pPr>
    <a:lvl2pPr indent="228600" latinLnBrk="0">
      <a:spcBef>
        <a:spcPts val="400"/>
      </a:spcBef>
      <a:defRPr sz="1200">
        <a:latin typeface="+mj-lt"/>
        <a:ea typeface="+mj-ea"/>
        <a:cs typeface="+mj-cs"/>
        <a:sym typeface="Source Sans Pro Regular"/>
      </a:defRPr>
    </a:lvl2pPr>
    <a:lvl3pPr indent="457200" latinLnBrk="0">
      <a:spcBef>
        <a:spcPts val="400"/>
      </a:spcBef>
      <a:defRPr sz="1200">
        <a:latin typeface="+mj-lt"/>
        <a:ea typeface="+mj-ea"/>
        <a:cs typeface="+mj-cs"/>
        <a:sym typeface="Source Sans Pro Regular"/>
      </a:defRPr>
    </a:lvl3pPr>
    <a:lvl4pPr indent="685800" latinLnBrk="0">
      <a:spcBef>
        <a:spcPts val="400"/>
      </a:spcBef>
      <a:defRPr sz="1200">
        <a:latin typeface="+mj-lt"/>
        <a:ea typeface="+mj-ea"/>
        <a:cs typeface="+mj-cs"/>
        <a:sym typeface="Source Sans Pro Regular"/>
      </a:defRPr>
    </a:lvl4pPr>
    <a:lvl5pPr indent="914400" latinLnBrk="0">
      <a:spcBef>
        <a:spcPts val="400"/>
      </a:spcBef>
      <a:defRPr sz="1200">
        <a:latin typeface="+mj-lt"/>
        <a:ea typeface="+mj-ea"/>
        <a:cs typeface="+mj-cs"/>
        <a:sym typeface="Source Sans Pro Regular"/>
      </a:defRPr>
    </a:lvl5pPr>
    <a:lvl6pPr indent="1143000" latinLnBrk="0">
      <a:spcBef>
        <a:spcPts val="400"/>
      </a:spcBef>
      <a:defRPr sz="1200">
        <a:latin typeface="+mj-lt"/>
        <a:ea typeface="+mj-ea"/>
        <a:cs typeface="+mj-cs"/>
        <a:sym typeface="Source Sans Pro Regular"/>
      </a:defRPr>
    </a:lvl6pPr>
    <a:lvl7pPr indent="1371600" latinLnBrk="0">
      <a:spcBef>
        <a:spcPts val="400"/>
      </a:spcBef>
      <a:defRPr sz="1200">
        <a:latin typeface="+mj-lt"/>
        <a:ea typeface="+mj-ea"/>
        <a:cs typeface="+mj-cs"/>
        <a:sym typeface="Source Sans Pro Regular"/>
      </a:defRPr>
    </a:lvl7pPr>
    <a:lvl8pPr indent="1600200" latinLnBrk="0">
      <a:spcBef>
        <a:spcPts val="400"/>
      </a:spcBef>
      <a:defRPr sz="1200">
        <a:latin typeface="+mj-lt"/>
        <a:ea typeface="+mj-ea"/>
        <a:cs typeface="+mj-cs"/>
        <a:sym typeface="Source Sans Pro Regular"/>
      </a:defRPr>
    </a:lvl8pPr>
    <a:lvl9pPr indent="1828800" latinLnBrk="0">
      <a:spcBef>
        <a:spcPts val="400"/>
      </a:spcBef>
      <a:defRPr sz="1200">
        <a:latin typeface="+mj-lt"/>
        <a:ea typeface="+mj-ea"/>
        <a:cs typeface="+mj-cs"/>
        <a:sym typeface="Source Sans Pro Regular"/>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1" name="Shape 291"/>
          <p:cNvSpPr>
            <a:spLocks noGrp="1" noRot="1" noChangeAspect="1"/>
          </p:cNvSpPr>
          <p:nvPr>
            <p:ph type="sldImg"/>
          </p:nvPr>
        </p:nvSpPr>
        <p:spPr>
          <a:xfrm>
            <a:off x="381000" y="685800"/>
            <a:ext cx="6096000" cy="3429000"/>
          </a:xfrm>
          <a:prstGeom prst="rect">
            <a:avLst/>
          </a:prstGeom>
        </p:spPr>
        <p:txBody>
          <a:bodyPr/>
          <a:lstStyle/>
          <a:p>
            <a:endParaRPr/>
          </a:p>
        </p:txBody>
      </p:sp>
      <p:sp>
        <p:nvSpPr>
          <p:cNvPr id="292" name="Shape 292"/>
          <p:cNvSpPr>
            <a:spLocks noGrp="1"/>
          </p:cNvSpPr>
          <p:nvPr>
            <p:ph type="body" sz="quarter" idx="1"/>
          </p:nvPr>
        </p:nvSpPr>
        <p:spPr>
          <a:prstGeom prst="rect">
            <a:avLst/>
          </a:prstGeom>
        </p:spPr>
        <p:txBody>
          <a:bodyPr/>
          <a:lstStyle>
            <a:lvl1pPr>
              <a:spcBef>
                <a:spcPts val="0"/>
              </a:spcBef>
              <a:defRPr>
                <a:latin typeface="Calibri"/>
                <a:ea typeface="Calibri"/>
                <a:cs typeface="Calibri"/>
                <a:sym typeface="Calibri"/>
              </a:defRPr>
            </a:lvl1pPr>
          </a:lstStyle>
          <a:p>
            <a:r>
              <a:t> </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8" name="Shape 298"/>
          <p:cNvSpPr>
            <a:spLocks noGrp="1" noRot="1" noChangeAspect="1"/>
          </p:cNvSpPr>
          <p:nvPr>
            <p:ph type="sldImg"/>
          </p:nvPr>
        </p:nvSpPr>
        <p:spPr>
          <a:xfrm>
            <a:off x="381000" y="685800"/>
            <a:ext cx="6096000" cy="3429000"/>
          </a:xfrm>
          <a:prstGeom prst="rect">
            <a:avLst/>
          </a:prstGeom>
        </p:spPr>
        <p:txBody>
          <a:bodyPr/>
          <a:lstStyle/>
          <a:p>
            <a:endParaRPr/>
          </a:p>
        </p:txBody>
      </p:sp>
      <p:sp>
        <p:nvSpPr>
          <p:cNvPr id="299" name="Shape 299"/>
          <p:cNvSpPr>
            <a:spLocks noGrp="1"/>
          </p:cNvSpPr>
          <p:nvPr>
            <p:ph type="body" sz="quarter" idx="1"/>
          </p:nvPr>
        </p:nvSpPr>
        <p:spPr>
          <a:prstGeom prst="rect">
            <a:avLst/>
          </a:prstGeom>
        </p:spPr>
        <p:txBody>
          <a:bodyPr/>
          <a:lstStyle>
            <a:lvl1pPr>
              <a:spcBef>
                <a:spcPts val="0"/>
              </a:spcBef>
              <a:defRPr>
                <a:latin typeface="Calibri"/>
                <a:ea typeface="Calibri"/>
                <a:cs typeface="Calibri"/>
                <a:sym typeface="Calibri"/>
              </a:defRPr>
            </a:lvl1pPr>
          </a:lstStyle>
          <a:p>
            <a:r>
              <a:t> </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 name="Shape 307"/>
          <p:cNvSpPr>
            <a:spLocks noGrp="1" noRot="1" noChangeAspect="1"/>
          </p:cNvSpPr>
          <p:nvPr>
            <p:ph type="sldImg"/>
          </p:nvPr>
        </p:nvSpPr>
        <p:spPr>
          <a:xfrm>
            <a:off x="381000" y="685800"/>
            <a:ext cx="6096000" cy="3429000"/>
          </a:xfrm>
          <a:prstGeom prst="rect">
            <a:avLst/>
          </a:prstGeom>
        </p:spPr>
        <p:txBody>
          <a:bodyPr/>
          <a:lstStyle/>
          <a:p>
            <a:endParaRPr/>
          </a:p>
        </p:txBody>
      </p:sp>
      <p:sp>
        <p:nvSpPr>
          <p:cNvPr id="308" name="Shape 308"/>
          <p:cNvSpPr>
            <a:spLocks noGrp="1"/>
          </p:cNvSpPr>
          <p:nvPr>
            <p:ph type="body" sz="quarter" idx="1"/>
          </p:nvPr>
        </p:nvSpPr>
        <p:spPr>
          <a:prstGeom prst="rect">
            <a:avLst/>
          </a:prstGeom>
        </p:spPr>
        <p:txBody>
          <a:bodyPr/>
          <a:lstStyle>
            <a:lvl1pPr>
              <a:spcBef>
                <a:spcPts val="0"/>
              </a:spcBef>
              <a:defRPr>
                <a:latin typeface="Calibri"/>
                <a:ea typeface="Calibri"/>
                <a:cs typeface="Calibri"/>
                <a:sym typeface="Calibri"/>
              </a:defRPr>
            </a:lvl1pPr>
          </a:lstStyle>
          <a:p>
            <a:r>
              <a:t> </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1" name="Shape 321"/>
          <p:cNvSpPr>
            <a:spLocks noGrp="1" noRot="1" noChangeAspect="1"/>
          </p:cNvSpPr>
          <p:nvPr>
            <p:ph type="sldImg"/>
          </p:nvPr>
        </p:nvSpPr>
        <p:spPr>
          <a:xfrm>
            <a:off x="381000" y="685800"/>
            <a:ext cx="6096000" cy="3429000"/>
          </a:xfrm>
          <a:prstGeom prst="rect">
            <a:avLst/>
          </a:prstGeom>
        </p:spPr>
        <p:txBody>
          <a:bodyPr/>
          <a:lstStyle/>
          <a:p>
            <a:endParaRPr/>
          </a:p>
        </p:txBody>
      </p:sp>
      <p:sp>
        <p:nvSpPr>
          <p:cNvPr id="322" name="Shape 322"/>
          <p:cNvSpPr>
            <a:spLocks noGrp="1"/>
          </p:cNvSpPr>
          <p:nvPr>
            <p:ph type="body" sz="quarter" idx="1"/>
          </p:nvPr>
        </p:nvSpPr>
        <p:spPr>
          <a:prstGeom prst="rect">
            <a:avLst/>
          </a:prstGeom>
        </p:spPr>
        <p:txBody>
          <a:bodyPr/>
          <a:lstStyle/>
          <a:p>
            <a:r>
              <a:t>Note to facilitators: you may want to debrief/complement this exercise using </a:t>
            </a:r>
            <a:r>
              <a:rPr>
                <a:latin typeface="Source Sans Pro Bold"/>
                <a:ea typeface="Source Sans Pro Bold"/>
                <a:cs typeface="Source Sans Pro Bold"/>
                <a:sym typeface="Source Sans Pro Bold"/>
              </a:rPr>
              <a:t>A2.1 RRT: Composition and roles</a:t>
            </a: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pic>
        <p:nvPicPr>
          <p:cNvPr id="19"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pic>
        <p:nvPicPr>
          <p:cNvPr id="20" name="Picture 2" descr="Picture 2"/>
          <p:cNvPicPr>
            <a:picLocks noChangeAspect="1"/>
          </p:cNvPicPr>
          <p:nvPr/>
        </p:nvPicPr>
        <p:blipFill>
          <a:blip r:embed="rId3"/>
          <a:stretch>
            <a:fillRect/>
          </a:stretch>
        </p:blipFill>
        <p:spPr>
          <a:xfrm>
            <a:off x="74344" y="6310305"/>
            <a:ext cx="1548718" cy="474296"/>
          </a:xfrm>
          <a:prstGeom prst="rect">
            <a:avLst/>
          </a:prstGeom>
          <a:ln w="12700">
            <a:miter lim="400000"/>
          </a:ln>
        </p:spPr>
      </p:pic>
      <p:sp>
        <p:nvSpPr>
          <p:cNvPr id="2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2" name="Slide Number Placeholder 5"/>
          <p:cNvSpPr txBox="1"/>
          <p:nvPr/>
        </p:nvSpPr>
        <p:spPr>
          <a:xfrm>
            <a:off x="11526519" y="6330332"/>
            <a:ext cx="721361" cy="256541"/>
          </a:xfrm>
          <a:prstGeom prst="rect">
            <a:avLst/>
          </a:prstGeom>
          <a:ln w="12700">
            <a:miter lim="400000"/>
          </a:ln>
        </p:spPr>
        <p:txBody>
          <a:bodyPr lIns="45719" rIns="45719">
            <a:spAutoFit/>
          </a:bodyPr>
          <a:lstStyle/>
          <a:p>
            <a:pPr>
              <a:defRPr sz="1000">
                <a:solidFill>
                  <a:srgbClr val="FFFFFF"/>
                </a:solidFill>
                <a:latin typeface="+mj-lt"/>
                <a:ea typeface="+mj-ea"/>
                <a:cs typeface="+mj-cs"/>
                <a:sym typeface="Source Sans Pro Regular"/>
              </a:defRPr>
            </a:pPr>
            <a:endParaRPr/>
          </a:p>
        </p:txBody>
      </p:sp>
      <p:sp>
        <p:nvSpPr>
          <p:cNvPr id="23" name="Subtitle 5"/>
          <p:cNvSpPr txBox="1"/>
          <p:nvPr/>
        </p:nvSpPr>
        <p:spPr>
          <a:xfrm>
            <a:off x="8085935" y="6503396"/>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t>Rapid Response Teams Advanced Training Package</a:t>
            </a:r>
          </a:p>
        </p:txBody>
      </p:sp>
      <p:sp>
        <p:nvSpPr>
          <p:cNvPr id="24" name="Subtitle 5"/>
          <p:cNvSpPr txBox="1"/>
          <p:nvPr/>
        </p:nvSpPr>
        <p:spPr>
          <a:xfrm>
            <a:off x="8085935" y="6665931"/>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A2.1 RRT composition</a:t>
            </a:r>
          </a:p>
        </p:txBody>
      </p:sp>
      <p:sp>
        <p:nvSpPr>
          <p:cNvPr id="25" name="Rectangle 1"/>
          <p:cNvSpPr/>
          <p:nvPr/>
        </p:nvSpPr>
        <p:spPr>
          <a:xfrm>
            <a:off x="0" y="15"/>
            <a:ext cx="12192000" cy="4354825"/>
          </a:xfrm>
          <a:prstGeom prst="rect">
            <a:avLst/>
          </a:prstGeom>
          <a:solidFill>
            <a:srgbClr val="ECF2F8"/>
          </a:solidFill>
          <a:ln w="12700">
            <a:miter lim="400000"/>
          </a:ln>
        </p:spPr>
        <p:txBody>
          <a:bodyPr lIns="45719" rIns="45719" anchor="ctr"/>
          <a:lstStyle/>
          <a:p>
            <a:pPr algn="ctr">
              <a:defRPr sz="300">
                <a:solidFill>
                  <a:srgbClr val="FFFFFF"/>
                </a:solidFill>
                <a:latin typeface="+mj-lt"/>
                <a:ea typeface="+mj-ea"/>
                <a:cs typeface="+mj-cs"/>
                <a:sym typeface="Source Sans Pro Regular"/>
              </a:defRPr>
            </a:pPr>
            <a:endParaRPr/>
          </a:p>
        </p:txBody>
      </p:sp>
      <p:pic>
        <p:nvPicPr>
          <p:cNvPr id="26" name="Picture 14" descr="Picture 14"/>
          <p:cNvPicPr>
            <a:picLocks noChangeAspect="1"/>
          </p:cNvPicPr>
          <p:nvPr/>
        </p:nvPicPr>
        <p:blipFill>
          <a:blip r:embed="rId4"/>
          <a:stretch>
            <a:fillRect/>
          </a:stretch>
        </p:blipFill>
        <p:spPr>
          <a:xfrm>
            <a:off x="2" y="0"/>
            <a:ext cx="6560821" cy="5372100"/>
          </a:xfrm>
          <a:prstGeom prst="rect">
            <a:avLst/>
          </a:prstGeom>
          <a:ln w="12700">
            <a:miter lim="400000"/>
          </a:ln>
        </p:spPr>
      </p:pic>
      <p:pic>
        <p:nvPicPr>
          <p:cNvPr id="27" name="Picture 18" descr="Picture 18"/>
          <p:cNvPicPr>
            <a:picLocks noChangeAspect="1"/>
          </p:cNvPicPr>
          <p:nvPr/>
        </p:nvPicPr>
        <p:blipFill>
          <a:blip r:embed="rId5"/>
          <a:stretch>
            <a:fillRect/>
          </a:stretch>
        </p:blipFill>
        <p:spPr>
          <a:xfrm>
            <a:off x="9002490" y="5116965"/>
            <a:ext cx="2823416" cy="908686"/>
          </a:xfrm>
          <a:prstGeom prst="rect">
            <a:avLst/>
          </a:prstGeom>
          <a:ln w="12700">
            <a:miter lim="400000"/>
          </a:ln>
        </p:spPr>
      </p:pic>
      <p:pic>
        <p:nvPicPr>
          <p:cNvPr id="28" name="Picture 19" descr="Picture 19"/>
          <p:cNvPicPr>
            <a:picLocks noChangeAspect="1"/>
          </p:cNvPicPr>
          <p:nvPr/>
        </p:nvPicPr>
        <p:blipFill>
          <a:blip r:embed="rId2"/>
          <a:stretch>
            <a:fillRect/>
          </a:stretch>
        </p:blipFill>
        <p:spPr>
          <a:xfrm>
            <a:off x="11189972" y="118166"/>
            <a:ext cx="866716" cy="895042"/>
          </a:xfrm>
          <a:prstGeom prst="rect">
            <a:avLst/>
          </a:prstGeom>
          <a:ln w="12700">
            <a:miter lim="400000"/>
          </a:ln>
        </p:spPr>
      </p:pic>
      <p:sp>
        <p:nvSpPr>
          <p:cNvPr id="29" name="Body Level One…"/>
          <p:cNvSpPr txBox="1">
            <a:spLocks noGrp="1"/>
          </p:cNvSpPr>
          <p:nvPr>
            <p:ph type="body" sz="quarter" idx="1"/>
          </p:nvPr>
        </p:nvSpPr>
        <p:spPr>
          <a:xfrm>
            <a:off x="5525730" y="3491867"/>
            <a:ext cx="5925538" cy="914401"/>
          </a:xfrm>
          <a:prstGeom prst="rect">
            <a:avLst/>
          </a:prstGeom>
        </p:spPr>
        <p:txBody>
          <a:bodyPr/>
          <a:lstStyle>
            <a:lvl1pPr>
              <a:defRPr>
                <a:latin typeface="Source Sans Pro Bold"/>
                <a:ea typeface="Source Sans Pro Bold"/>
                <a:cs typeface="Source Sans Pro Bold"/>
                <a:sym typeface="Source Sans Pro Bold"/>
              </a:defRPr>
            </a:lvl1pPr>
            <a:lvl2pPr marL="122058" indent="-40685">
              <a:defRPr>
                <a:latin typeface="Source Sans Pro Bold"/>
                <a:ea typeface="Source Sans Pro Bold"/>
                <a:cs typeface="Source Sans Pro Bold"/>
                <a:sym typeface="Source Sans Pro Bold"/>
              </a:defRPr>
            </a:lvl2pPr>
            <a:lvl3pPr marL="203430" indent="-40685">
              <a:defRPr>
                <a:latin typeface="Source Sans Pro Bold"/>
                <a:ea typeface="Source Sans Pro Bold"/>
                <a:cs typeface="Source Sans Pro Bold"/>
                <a:sym typeface="Source Sans Pro Bold"/>
              </a:defRPr>
            </a:lvl3pPr>
            <a:lvl4pPr marL="284801" indent="-40686">
              <a:defRPr>
                <a:latin typeface="Source Sans Pro Bold"/>
                <a:ea typeface="Source Sans Pro Bold"/>
                <a:cs typeface="Source Sans Pro Bold"/>
                <a:sym typeface="Source Sans Pro Bold"/>
              </a:defRPr>
            </a:lvl4pPr>
            <a:lvl5pPr marL="366172" indent="-40686">
              <a:defRPr>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30" name="Title Text"/>
          <p:cNvSpPr txBox="1">
            <a:spLocks noGrp="1"/>
          </p:cNvSpPr>
          <p:nvPr>
            <p:ph type="title"/>
          </p:nvPr>
        </p:nvSpPr>
        <p:spPr>
          <a:xfrm>
            <a:off x="517797" y="1587565"/>
            <a:ext cx="4490141" cy="2410277"/>
          </a:xfrm>
          <a:prstGeom prst="rect">
            <a:avLst/>
          </a:prstGeom>
        </p:spPr>
        <p:txBody>
          <a:bodyPr/>
          <a:lstStyle/>
          <a:p>
            <a:r>
              <a:t>Title Text</a:t>
            </a: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
        <p:nvSpPr>
          <p:cNvPr id="16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174"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75"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pic>
        <p:nvPicPr>
          <p:cNvPr id="176" name="Picture 2" descr="Picture 2"/>
          <p:cNvPicPr>
            <a:picLocks noChangeAspect="1"/>
          </p:cNvPicPr>
          <p:nvPr/>
        </p:nvPicPr>
        <p:blipFill>
          <a:blip r:embed="rId4"/>
          <a:stretch>
            <a:fillRect/>
          </a:stretch>
        </p:blipFill>
        <p:spPr>
          <a:xfrm>
            <a:off x="74344" y="6310305"/>
            <a:ext cx="1548718" cy="474296"/>
          </a:xfrm>
          <a:prstGeom prst="rect">
            <a:avLst/>
          </a:prstGeom>
          <a:ln w="12700">
            <a:miter lim="400000"/>
          </a:ln>
        </p:spPr>
      </p:pic>
      <p:sp>
        <p:nvSpPr>
          <p:cNvPr id="17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178" name="Slide Number Placeholder 5"/>
          <p:cNvSpPr txBox="1"/>
          <p:nvPr/>
        </p:nvSpPr>
        <p:spPr>
          <a:xfrm>
            <a:off x="11526519" y="6330332"/>
            <a:ext cx="721361" cy="256541"/>
          </a:xfrm>
          <a:prstGeom prst="rect">
            <a:avLst/>
          </a:prstGeom>
          <a:ln w="12700">
            <a:miter lim="400000"/>
          </a:ln>
        </p:spPr>
        <p:txBody>
          <a:bodyPr lIns="45719" rIns="45719">
            <a:spAutoFit/>
          </a:bodyPr>
          <a:lstStyle/>
          <a:p>
            <a:pPr>
              <a:defRPr sz="1000">
                <a:solidFill>
                  <a:srgbClr val="FFFFFF"/>
                </a:solidFill>
                <a:latin typeface="+mj-lt"/>
                <a:ea typeface="+mj-ea"/>
                <a:cs typeface="+mj-cs"/>
                <a:sym typeface="Source Sans Pro Regular"/>
              </a:defRPr>
            </a:pPr>
            <a:endParaRPr/>
          </a:p>
        </p:txBody>
      </p:sp>
      <p:sp>
        <p:nvSpPr>
          <p:cNvPr id="179" name="Subtitle 5"/>
          <p:cNvSpPr txBox="1"/>
          <p:nvPr/>
        </p:nvSpPr>
        <p:spPr>
          <a:xfrm>
            <a:off x="8085935" y="6503396"/>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t>Rapid Response Teams Advanced Training Package</a:t>
            </a:r>
          </a:p>
        </p:txBody>
      </p:sp>
      <p:sp>
        <p:nvSpPr>
          <p:cNvPr id="180" name="Subtitle 5"/>
          <p:cNvSpPr txBox="1"/>
          <p:nvPr/>
        </p:nvSpPr>
        <p:spPr>
          <a:xfrm>
            <a:off x="8085935" y="6665931"/>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A2.1 RRT composition</a:t>
            </a:r>
          </a:p>
        </p:txBody>
      </p:sp>
      <p:sp>
        <p:nvSpPr>
          <p:cNvPr id="181" name="Rounded Rectangle 4"/>
          <p:cNvSpPr/>
          <p:nvPr/>
        </p:nvSpPr>
        <p:spPr>
          <a:xfrm flipV="1">
            <a:off x="5003346" y="3246975"/>
            <a:ext cx="2515176" cy="111824"/>
          </a:xfrm>
          <a:prstGeom prst="roundRect">
            <a:avLst>
              <a:gd name="adj" fmla="val 50000"/>
            </a:avLst>
          </a:prstGeom>
          <a:solidFill>
            <a:schemeClr val="accent3"/>
          </a:solidFill>
          <a:ln w="12700">
            <a:miter lim="400000"/>
          </a:ln>
        </p:spPr>
        <p:txBody>
          <a:bodyPr lIns="45719" rIns="45719" anchor="ctr"/>
          <a:lstStyle/>
          <a:p>
            <a:pPr algn="ctr">
              <a:defRPr sz="400">
                <a:solidFill>
                  <a:srgbClr val="FFFFFF"/>
                </a:solidFill>
                <a:latin typeface="+mj-lt"/>
                <a:ea typeface="+mj-ea"/>
                <a:cs typeface="+mj-cs"/>
                <a:sym typeface="Source Sans Pro Regular"/>
              </a:defRPr>
            </a:pPr>
            <a:endParaRPr/>
          </a:p>
        </p:txBody>
      </p:sp>
      <p:sp>
        <p:nvSpPr>
          <p:cNvPr id="182" name="Body Level One…"/>
          <p:cNvSpPr txBox="1">
            <a:spLocks noGrp="1"/>
          </p:cNvSpPr>
          <p:nvPr>
            <p:ph type="body" sz="half" idx="1" hasCustomPrompt="1"/>
          </p:nvPr>
        </p:nvSpPr>
        <p:spPr>
          <a:xfrm>
            <a:off x="587206" y="1979185"/>
            <a:ext cx="11347452" cy="1870076"/>
          </a:xfrm>
          <a:prstGeom prst="rect">
            <a:avLst/>
          </a:prstGeom>
        </p:spPr>
        <p:txBody>
          <a:bodyPr anchor="ctr"/>
          <a:lstStyle>
            <a:lvl1pPr marL="0" indent="0" algn="ctr">
              <a:buClrTx/>
              <a:buSzTx/>
              <a:buFontTx/>
              <a:buNone/>
              <a:defRPr sz="3200">
                <a:solidFill>
                  <a:srgbClr val="FFFFFF"/>
                </a:solidFill>
                <a:latin typeface="Source Sans Pro Bold"/>
                <a:ea typeface="Source Sans Pro Bold"/>
                <a:cs typeface="Source Sans Pro Bold"/>
                <a:sym typeface="Source Sans Pro Bold"/>
              </a:defRPr>
            </a:lvl1pPr>
            <a:lvl2pPr marL="168168" indent="-86796" algn="ctr">
              <a:buClrTx/>
              <a:buFontTx/>
              <a:defRPr sz="3200">
                <a:solidFill>
                  <a:srgbClr val="FFFFFF"/>
                </a:solidFill>
                <a:latin typeface="Source Sans Pro Bold"/>
                <a:ea typeface="Source Sans Pro Bold"/>
                <a:cs typeface="Source Sans Pro Bold"/>
                <a:sym typeface="Source Sans Pro Bold"/>
              </a:defRPr>
            </a:lvl2pPr>
            <a:lvl3pPr marL="262894" indent="-100150" algn="ctr">
              <a:buClrTx/>
              <a:buFontTx/>
              <a:defRPr sz="3200">
                <a:solidFill>
                  <a:srgbClr val="FFFFFF"/>
                </a:solidFill>
                <a:latin typeface="Source Sans Pro Bold"/>
                <a:ea typeface="Source Sans Pro Bold"/>
                <a:cs typeface="Source Sans Pro Bold"/>
                <a:sym typeface="Source Sans Pro Bold"/>
              </a:defRPr>
            </a:lvl3pPr>
            <a:lvl4pPr marL="344266" indent="-100150" algn="ctr">
              <a:buClrTx/>
              <a:buFontTx/>
              <a:defRPr sz="3200">
                <a:solidFill>
                  <a:srgbClr val="FFFFFF"/>
                </a:solidFill>
                <a:latin typeface="Source Sans Pro Bold"/>
                <a:ea typeface="Source Sans Pro Bold"/>
                <a:cs typeface="Source Sans Pro Bold"/>
                <a:sym typeface="Source Sans Pro Bold"/>
              </a:defRPr>
            </a:lvl4pPr>
            <a:lvl5pPr marL="425637" indent="-100150" algn="ctr">
              <a:buClrTx/>
              <a:buFontTx/>
              <a:defRPr sz="3200">
                <a:solidFill>
                  <a:srgbClr val="FFFFFF"/>
                </a:solidFill>
                <a:latin typeface="Source Sans Pro Bold"/>
                <a:ea typeface="Source Sans Pro Bold"/>
                <a:cs typeface="Source Sans Pro Bold"/>
                <a:sym typeface="Source Sans Pro Bold"/>
              </a:defRPr>
            </a:lvl5pPr>
          </a:lstStyle>
          <a:p>
            <a:r>
              <a:t>Click to edit Master title style</a:t>
            </a:r>
          </a:p>
          <a:p>
            <a:pPr lvl="1"/>
            <a:endParaRPr/>
          </a:p>
          <a:p>
            <a:pPr lvl="2"/>
            <a:endParaRPr/>
          </a:p>
          <a:p>
            <a:pPr lvl="3"/>
            <a:endParaRPr/>
          </a:p>
          <a:p>
            <a:pPr lvl="4"/>
            <a:endParaRPr/>
          </a:p>
        </p:txBody>
      </p:sp>
      <p:sp>
        <p:nvSpPr>
          <p:cNvPr id="2" name="Slide Number">
            <a:extLst>
              <a:ext uri="{FF2B5EF4-FFF2-40B4-BE49-F238E27FC236}">
                <a16:creationId xmlns:a16="http://schemas.microsoft.com/office/drawing/2014/main" id="{2877D94B-DB3D-0E37-BE48-C806A243B69E}"/>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bg2">
                    <a:lumMod val="75000"/>
                  </a:schemeClr>
                </a:solidFill>
                <a:latin typeface="+mj-lt"/>
              </a:rPr>
              <a:pPr/>
              <a:t>‹#›</a:t>
            </a:fld>
            <a:endParaRPr lang="hu-HU" sz="1100" dirty="0">
              <a:solidFill>
                <a:schemeClr val="bg2">
                  <a:lumMod val="75000"/>
                </a:schemeClr>
              </a:solidFill>
              <a:latin typeface="+mj-lt"/>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189"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90"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pic>
        <p:nvPicPr>
          <p:cNvPr id="191" name="Picture 2" descr="Picture 2"/>
          <p:cNvPicPr>
            <a:picLocks noChangeAspect="1"/>
          </p:cNvPicPr>
          <p:nvPr/>
        </p:nvPicPr>
        <p:blipFill>
          <a:blip r:embed="rId4"/>
          <a:stretch>
            <a:fillRect/>
          </a:stretch>
        </p:blipFill>
        <p:spPr>
          <a:xfrm>
            <a:off x="74344" y="6310305"/>
            <a:ext cx="1548718" cy="474296"/>
          </a:xfrm>
          <a:prstGeom prst="rect">
            <a:avLst/>
          </a:prstGeom>
          <a:ln w="12700">
            <a:miter lim="400000"/>
          </a:ln>
        </p:spPr>
      </p:pic>
      <p:sp>
        <p:nvSpPr>
          <p:cNvPr id="19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193" name="Slide Number Placeholder 5"/>
          <p:cNvSpPr txBox="1"/>
          <p:nvPr/>
        </p:nvSpPr>
        <p:spPr>
          <a:xfrm>
            <a:off x="11526519" y="6330332"/>
            <a:ext cx="721361" cy="256541"/>
          </a:xfrm>
          <a:prstGeom prst="rect">
            <a:avLst/>
          </a:prstGeom>
          <a:ln w="12700">
            <a:miter lim="400000"/>
          </a:ln>
        </p:spPr>
        <p:txBody>
          <a:bodyPr lIns="45719" rIns="45719">
            <a:spAutoFit/>
          </a:bodyPr>
          <a:lstStyle/>
          <a:p>
            <a:pPr>
              <a:defRPr sz="1000">
                <a:solidFill>
                  <a:srgbClr val="FFFFFF"/>
                </a:solidFill>
                <a:latin typeface="+mj-lt"/>
                <a:ea typeface="+mj-ea"/>
                <a:cs typeface="+mj-cs"/>
                <a:sym typeface="Source Sans Pro Regular"/>
              </a:defRPr>
            </a:pPr>
            <a:endParaRPr/>
          </a:p>
        </p:txBody>
      </p:sp>
      <p:sp>
        <p:nvSpPr>
          <p:cNvPr id="194" name="Subtitle 5"/>
          <p:cNvSpPr txBox="1"/>
          <p:nvPr/>
        </p:nvSpPr>
        <p:spPr>
          <a:xfrm>
            <a:off x="8085935" y="6503396"/>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t>Rapid Response Teams Advanced Training Package</a:t>
            </a:r>
          </a:p>
        </p:txBody>
      </p:sp>
      <p:sp>
        <p:nvSpPr>
          <p:cNvPr id="195" name="Subtitle 5"/>
          <p:cNvSpPr txBox="1"/>
          <p:nvPr/>
        </p:nvSpPr>
        <p:spPr>
          <a:xfrm>
            <a:off x="8085935" y="6665931"/>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A2.1 RRT composition</a:t>
            </a:r>
          </a:p>
        </p:txBody>
      </p:sp>
      <p:sp>
        <p:nvSpPr>
          <p:cNvPr id="2" name="Slide Number">
            <a:extLst>
              <a:ext uri="{FF2B5EF4-FFF2-40B4-BE49-F238E27FC236}">
                <a16:creationId xmlns:a16="http://schemas.microsoft.com/office/drawing/2014/main" id="{5C8BDCD4-AE80-99EA-B4B4-E9311F81C9F4}"/>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bg2">
                    <a:lumMod val="75000"/>
                  </a:schemeClr>
                </a:solidFill>
                <a:latin typeface="+mj-lt"/>
              </a:rPr>
              <a:pPr/>
              <a:t>‹#›</a:t>
            </a:fld>
            <a:endParaRPr lang="hu-HU" sz="1100" dirty="0">
              <a:solidFill>
                <a:schemeClr val="bg2">
                  <a:lumMod val="75000"/>
                </a:schemeClr>
              </a:solidFill>
              <a:latin typeface="+mj-lt"/>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202"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pic>
        <p:nvPicPr>
          <p:cNvPr id="203" name="Picture 2" descr="Picture 2"/>
          <p:cNvPicPr>
            <a:picLocks noChangeAspect="1"/>
          </p:cNvPicPr>
          <p:nvPr/>
        </p:nvPicPr>
        <p:blipFill>
          <a:blip r:embed="rId3"/>
          <a:stretch>
            <a:fillRect/>
          </a:stretch>
        </p:blipFill>
        <p:spPr>
          <a:xfrm>
            <a:off x="74344" y="6310305"/>
            <a:ext cx="1548718" cy="474296"/>
          </a:xfrm>
          <a:prstGeom prst="rect">
            <a:avLst/>
          </a:prstGeom>
          <a:ln w="12700">
            <a:miter lim="400000"/>
          </a:ln>
        </p:spPr>
      </p:pic>
      <p:sp>
        <p:nvSpPr>
          <p:cNvPr id="20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05" name="Slide Number Placeholder 5"/>
          <p:cNvSpPr txBox="1"/>
          <p:nvPr/>
        </p:nvSpPr>
        <p:spPr>
          <a:xfrm>
            <a:off x="11526519" y="6330332"/>
            <a:ext cx="721361" cy="256541"/>
          </a:xfrm>
          <a:prstGeom prst="rect">
            <a:avLst/>
          </a:prstGeom>
          <a:ln w="12700">
            <a:miter lim="400000"/>
          </a:ln>
        </p:spPr>
        <p:txBody>
          <a:bodyPr lIns="45719" rIns="45719">
            <a:spAutoFit/>
          </a:bodyPr>
          <a:lstStyle/>
          <a:p>
            <a:pPr>
              <a:defRPr sz="1000">
                <a:solidFill>
                  <a:srgbClr val="FFFFFF"/>
                </a:solidFill>
                <a:latin typeface="+mj-lt"/>
                <a:ea typeface="+mj-ea"/>
                <a:cs typeface="+mj-cs"/>
                <a:sym typeface="Source Sans Pro Regular"/>
              </a:defRPr>
            </a:pPr>
            <a:endParaRPr/>
          </a:p>
        </p:txBody>
      </p:sp>
      <p:sp>
        <p:nvSpPr>
          <p:cNvPr id="206" name="Subtitle 5"/>
          <p:cNvSpPr txBox="1"/>
          <p:nvPr/>
        </p:nvSpPr>
        <p:spPr>
          <a:xfrm>
            <a:off x="8085935" y="6503396"/>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t>Rapid Response Teams Advanced Training Package</a:t>
            </a:r>
          </a:p>
        </p:txBody>
      </p:sp>
      <p:sp>
        <p:nvSpPr>
          <p:cNvPr id="207" name="Subtitle 5"/>
          <p:cNvSpPr txBox="1"/>
          <p:nvPr/>
        </p:nvSpPr>
        <p:spPr>
          <a:xfrm>
            <a:off x="8085935" y="6665931"/>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A2.1 RRT composition</a:t>
            </a:r>
          </a:p>
        </p:txBody>
      </p:sp>
      <p:sp>
        <p:nvSpPr>
          <p:cNvPr id="208" name="Rectangle 5"/>
          <p:cNvSpPr/>
          <p:nvPr/>
        </p:nvSpPr>
        <p:spPr>
          <a:xfrm>
            <a:off x="0" y="-9332"/>
            <a:ext cx="12192000" cy="6199821"/>
          </a:xfrm>
          <a:prstGeom prst="rect">
            <a:avLst/>
          </a:prstGeom>
          <a:solidFill>
            <a:srgbClr val="ECF2F8"/>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a:p>
        </p:txBody>
      </p:sp>
      <p:pic>
        <p:nvPicPr>
          <p:cNvPr id="209" name="Picture 3" descr="Picture 3"/>
          <p:cNvPicPr>
            <a:picLocks noChangeAspect="1"/>
          </p:cNvPicPr>
          <p:nvPr/>
        </p:nvPicPr>
        <p:blipFill>
          <a:blip r:embed="rId4"/>
          <a:stretch>
            <a:fillRect/>
          </a:stretch>
        </p:blipFill>
        <p:spPr>
          <a:xfrm>
            <a:off x="-9145" y="-18870"/>
            <a:ext cx="5130801" cy="660401"/>
          </a:xfrm>
          <a:prstGeom prst="rect">
            <a:avLst/>
          </a:prstGeom>
          <a:ln w="12700">
            <a:miter lim="400000"/>
          </a:ln>
        </p:spPr>
      </p:pic>
      <p:sp>
        <p:nvSpPr>
          <p:cNvPr id="210" name="TextBox 4"/>
          <p:cNvSpPr txBox="1"/>
          <p:nvPr/>
        </p:nvSpPr>
        <p:spPr>
          <a:xfrm>
            <a:off x="275896" y="11106"/>
            <a:ext cx="2627841"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Disclaimer</a:t>
            </a:r>
          </a:p>
        </p:txBody>
      </p:sp>
      <p:pic>
        <p:nvPicPr>
          <p:cNvPr id="211" name="Picture 6" descr="Picture 6"/>
          <p:cNvPicPr>
            <a:picLocks noChangeAspect="1"/>
          </p:cNvPicPr>
          <p:nvPr/>
        </p:nvPicPr>
        <p:blipFill>
          <a:blip r:embed="rId2"/>
          <a:stretch>
            <a:fillRect/>
          </a:stretch>
        </p:blipFill>
        <p:spPr>
          <a:xfrm>
            <a:off x="11189972" y="118166"/>
            <a:ext cx="866716" cy="895042"/>
          </a:xfrm>
          <a:prstGeom prst="rect">
            <a:avLst/>
          </a:prstGeom>
          <a:ln w="12700">
            <a:miter lim="400000"/>
          </a:ln>
        </p:spPr>
      </p:pic>
      <p:sp>
        <p:nvSpPr>
          <p:cNvPr id="212" name="Body Level One…"/>
          <p:cNvSpPr txBox="1">
            <a:spLocks noGrp="1"/>
          </p:cNvSpPr>
          <p:nvPr>
            <p:ph type="body" idx="1"/>
          </p:nvPr>
        </p:nvSpPr>
        <p:spPr>
          <a:xfrm>
            <a:off x="797444" y="842966"/>
            <a:ext cx="11005622" cy="5206965"/>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2445C617-0B04-3104-21B7-4AF4058B5059}"/>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bg2">
                    <a:lumMod val="75000"/>
                  </a:schemeClr>
                </a:solidFill>
                <a:latin typeface="+mj-lt"/>
              </a:rPr>
              <a:pPr/>
              <a:t>‹#›</a:t>
            </a:fld>
            <a:endParaRPr lang="hu-HU" sz="1100" dirty="0">
              <a:solidFill>
                <a:schemeClr val="bg2">
                  <a:lumMod val="75000"/>
                </a:schemeClr>
              </a:solidFill>
              <a:latin typeface="+mj-lt"/>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learning objectives">
    <p:spTree>
      <p:nvGrpSpPr>
        <p:cNvPr id="1" name=""/>
        <p:cNvGrpSpPr/>
        <p:nvPr/>
      </p:nvGrpSpPr>
      <p:grpSpPr>
        <a:xfrm>
          <a:off x="0" y="0"/>
          <a:ext cx="0" cy="0"/>
          <a:chOff x="0" y="0"/>
          <a:chExt cx="0" cy="0"/>
        </a:xfrm>
      </p:grpSpPr>
      <p:pic>
        <p:nvPicPr>
          <p:cNvPr id="219" name="Image" descr="Image"/>
          <p:cNvPicPr>
            <a:picLocks noChangeAspect="1"/>
          </p:cNvPicPr>
          <p:nvPr/>
        </p:nvPicPr>
        <p:blipFill>
          <a:blip r:embed="rId2"/>
          <a:stretch>
            <a:fillRect/>
          </a:stretch>
        </p:blipFill>
        <p:spPr>
          <a:xfrm>
            <a:off x="-18793" y="-48495"/>
            <a:ext cx="5131639" cy="655777"/>
          </a:xfrm>
          <a:prstGeom prst="rect">
            <a:avLst/>
          </a:prstGeom>
          <a:ln w="12700">
            <a:miter lim="400000"/>
          </a:ln>
        </p:spPr>
      </p:pic>
      <p:pic>
        <p:nvPicPr>
          <p:cNvPr id="220"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21" name="Picture 2" descr="Picture 2"/>
          <p:cNvPicPr>
            <a:picLocks noChangeAspect="1"/>
          </p:cNvPicPr>
          <p:nvPr/>
        </p:nvPicPr>
        <p:blipFill>
          <a:blip r:embed="rId4"/>
          <a:stretch>
            <a:fillRect/>
          </a:stretch>
        </p:blipFill>
        <p:spPr>
          <a:xfrm>
            <a:off x="74344" y="6310305"/>
            <a:ext cx="1548718" cy="474296"/>
          </a:xfrm>
          <a:prstGeom prst="rect">
            <a:avLst/>
          </a:prstGeom>
          <a:ln w="12700">
            <a:miter lim="400000"/>
          </a:ln>
        </p:spPr>
      </p:pic>
      <p:sp>
        <p:nvSpPr>
          <p:cNvPr id="22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23" name="Slide Number Placeholder 5"/>
          <p:cNvSpPr txBox="1"/>
          <p:nvPr/>
        </p:nvSpPr>
        <p:spPr>
          <a:xfrm>
            <a:off x="11526519" y="6330332"/>
            <a:ext cx="721361" cy="256541"/>
          </a:xfrm>
          <a:prstGeom prst="rect">
            <a:avLst/>
          </a:prstGeom>
          <a:ln w="12700">
            <a:miter lim="400000"/>
          </a:ln>
        </p:spPr>
        <p:txBody>
          <a:bodyPr lIns="45719" rIns="45719">
            <a:spAutoFit/>
          </a:bodyPr>
          <a:lstStyle/>
          <a:p>
            <a:pPr>
              <a:defRPr sz="1000">
                <a:solidFill>
                  <a:srgbClr val="FFFFFF"/>
                </a:solidFill>
                <a:latin typeface="+mj-lt"/>
                <a:ea typeface="+mj-ea"/>
                <a:cs typeface="+mj-cs"/>
                <a:sym typeface="Source Sans Pro Regular"/>
              </a:defRPr>
            </a:pPr>
            <a:endParaRPr/>
          </a:p>
        </p:txBody>
      </p:sp>
      <p:sp>
        <p:nvSpPr>
          <p:cNvPr id="224" name="Subtitle 5"/>
          <p:cNvSpPr txBox="1"/>
          <p:nvPr/>
        </p:nvSpPr>
        <p:spPr>
          <a:xfrm>
            <a:off x="8085935" y="6503396"/>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t>Rapid Response Teams Advanced Training Package</a:t>
            </a:r>
          </a:p>
        </p:txBody>
      </p:sp>
      <p:sp>
        <p:nvSpPr>
          <p:cNvPr id="225" name="Subtitle 5"/>
          <p:cNvSpPr txBox="1"/>
          <p:nvPr/>
        </p:nvSpPr>
        <p:spPr>
          <a:xfrm>
            <a:off x="8085935" y="6665931"/>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A2.1 RRT composition</a:t>
            </a:r>
          </a:p>
        </p:txBody>
      </p:sp>
      <p:sp>
        <p:nvSpPr>
          <p:cNvPr id="226" name="Rectangle 2"/>
          <p:cNvSpPr txBox="1"/>
          <p:nvPr/>
        </p:nvSpPr>
        <p:spPr>
          <a:xfrm>
            <a:off x="215840" y="-20327"/>
            <a:ext cx="8138161" cy="53553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rPr b="1" dirty="0"/>
              <a:t>Learning objectives</a:t>
            </a:r>
          </a:p>
        </p:txBody>
      </p:sp>
      <p:sp>
        <p:nvSpPr>
          <p:cNvPr id="227" name="Body Level One…"/>
          <p:cNvSpPr txBox="1">
            <a:spLocks noGrp="1"/>
          </p:cNvSpPr>
          <p:nvPr>
            <p:ph type="body" idx="1"/>
          </p:nvPr>
        </p:nvSpPr>
        <p:spPr>
          <a:xfrm>
            <a:off x="850604" y="842965"/>
            <a:ext cx="10952461" cy="5175067"/>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D491F0A1-A89A-5A0F-D2DF-C82F501BEB13}"/>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bg2">
                    <a:lumMod val="75000"/>
                  </a:schemeClr>
                </a:solidFill>
                <a:latin typeface="+mj-lt"/>
              </a:rPr>
              <a:pPr/>
              <a:t>‹#›</a:t>
            </a:fld>
            <a:endParaRPr lang="hu-HU" sz="1100" dirty="0">
              <a:solidFill>
                <a:schemeClr val="bg2">
                  <a:lumMod val="75000"/>
                </a:schemeClr>
              </a:solidFill>
              <a:latin typeface="+mj-lt"/>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samples text">
    <p:spTree>
      <p:nvGrpSpPr>
        <p:cNvPr id="1" name=""/>
        <p:cNvGrpSpPr/>
        <p:nvPr/>
      </p:nvGrpSpPr>
      <p:grpSpPr>
        <a:xfrm>
          <a:off x="0" y="0"/>
          <a:ext cx="0" cy="0"/>
          <a:chOff x="0" y="0"/>
          <a:chExt cx="0" cy="0"/>
        </a:xfrm>
      </p:grpSpPr>
      <p:pic>
        <p:nvPicPr>
          <p:cNvPr id="234" name="Image" descr="Image"/>
          <p:cNvPicPr>
            <a:picLocks noChangeAspect="1"/>
          </p:cNvPicPr>
          <p:nvPr/>
        </p:nvPicPr>
        <p:blipFill>
          <a:blip r:embed="rId2"/>
          <a:stretch>
            <a:fillRect/>
          </a:stretch>
        </p:blipFill>
        <p:spPr>
          <a:xfrm>
            <a:off x="-18793" y="-97160"/>
            <a:ext cx="5893281" cy="753108"/>
          </a:xfrm>
          <a:prstGeom prst="rect">
            <a:avLst/>
          </a:prstGeom>
          <a:ln w="12700">
            <a:miter lim="400000"/>
          </a:ln>
        </p:spPr>
      </p:pic>
      <p:pic>
        <p:nvPicPr>
          <p:cNvPr id="235"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36" name="Picture 2" descr="Picture 2"/>
          <p:cNvPicPr>
            <a:picLocks noChangeAspect="1"/>
          </p:cNvPicPr>
          <p:nvPr/>
        </p:nvPicPr>
        <p:blipFill>
          <a:blip r:embed="rId4"/>
          <a:stretch>
            <a:fillRect/>
          </a:stretch>
        </p:blipFill>
        <p:spPr>
          <a:xfrm>
            <a:off x="74344" y="6310305"/>
            <a:ext cx="1548718" cy="474296"/>
          </a:xfrm>
          <a:prstGeom prst="rect">
            <a:avLst/>
          </a:prstGeom>
          <a:ln w="12700">
            <a:miter lim="400000"/>
          </a:ln>
        </p:spPr>
      </p:pic>
      <p:sp>
        <p:nvSpPr>
          <p:cNvPr id="23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38" name="Slide Number Placeholder 5"/>
          <p:cNvSpPr txBox="1"/>
          <p:nvPr/>
        </p:nvSpPr>
        <p:spPr>
          <a:xfrm>
            <a:off x="11526519" y="6330332"/>
            <a:ext cx="721361" cy="256541"/>
          </a:xfrm>
          <a:prstGeom prst="rect">
            <a:avLst/>
          </a:prstGeom>
          <a:ln w="12700">
            <a:miter lim="400000"/>
          </a:ln>
        </p:spPr>
        <p:txBody>
          <a:bodyPr lIns="45719" rIns="45719">
            <a:spAutoFit/>
          </a:bodyPr>
          <a:lstStyle/>
          <a:p>
            <a:pPr>
              <a:defRPr sz="1000">
                <a:solidFill>
                  <a:srgbClr val="FFFFFF"/>
                </a:solidFill>
                <a:latin typeface="+mj-lt"/>
                <a:ea typeface="+mj-ea"/>
                <a:cs typeface="+mj-cs"/>
                <a:sym typeface="Source Sans Pro Regular"/>
              </a:defRPr>
            </a:pPr>
            <a:endParaRPr/>
          </a:p>
        </p:txBody>
      </p:sp>
      <p:sp>
        <p:nvSpPr>
          <p:cNvPr id="239" name="Subtitle 5"/>
          <p:cNvSpPr txBox="1"/>
          <p:nvPr/>
        </p:nvSpPr>
        <p:spPr>
          <a:xfrm>
            <a:off x="8085935" y="6503396"/>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t>Rapid Response Teams Advanced Training Package</a:t>
            </a:r>
          </a:p>
        </p:txBody>
      </p:sp>
      <p:sp>
        <p:nvSpPr>
          <p:cNvPr id="240" name="Subtitle 5"/>
          <p:cNvSpPr txBox="1"/>
          <p:nvPr/>
        </p:nvSpPr>
        <p:spPr>
          <a:xfrm>
            <a:off x="8085935" y="6665931"/>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A2.1 RRT composition</a:t>
            </a:r>
          </a:p>
        </p:txBody>
      </p:sp>
      <p:sp>
        <p:nvSpPr>
          <p:cNvPr id="241" name="Title Text"/>
          <p:cNvSpPr txBox="1">
            <a:spLocks noGrp="1"/>
          </p:cNvSpPr>
          <p:nvPr>
            <p:ph type="title"/>
          </p:nvPr>
        </p:nvSpPr>
        <p:spPr>
          <a:xfrm>
            <a:off x="229273" y="-43663"/>
            <a:ext cx="4635507" cy="646113"/>
          </a:xfrm>
          <a:prstGeom prst="rect">
            <a:avLst/>
          </a:prstGeom>
        </p:spPr>
        <p:txBody>
          <a:bodyPr/>
          <a:lstStyle>
            <a:lvl1pPr>
              <a:defRPr sz="3200"/>
            </a:lvl1pPr>
          </a:lstStyle>
          <a:p>
            <a:r>
              <a:t>Title Text</a:t>
            </a:r>
          </a:p>
        </p:txBody>
      </p:sp>
      <p:sp>
        <p:nvSpPr>
          <p:cNvPr id="242" name="Body Level One…"/>
          <p:cNvSpPr txBox="1">
            <a:spLocks noGrp="1"/>
          </p:cNvSpPr>
          <p:nvPr>
            <p:ph type="body" idx="1"/>
          </p:nvPr>
        </p:nvSpPr>
        <p:spPr>
          <a:xfrm>
            <a:off x="648587" y="1247001"/>
            <a:ext cx="11143844"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3B16F1C9-8793-A324-DD03-777AADA7F79E}"/>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bg2">
                    <a:lumMod val="75000"/>
                  </a:schemeClr>
                </a:solidFill>
                <a:latin typeface="+mj-lt"/>
              </a:rPr>
              <a:pPr/>
              <a:t>‹#›</a:t>
            </a:fld>
            <a:endParaRPr lang="hu-HU" sz="1100" dirty="0">
              <a:solidFill>
                <a:schemeClr val="bg2">
                  <a:lumMod val="75000"/>
                </a:schemeClr>
              </a:solidFill>
              <a:latin typeface="+mj-lt"/>
            </a:endParaRP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outline">
    <p:spTree>
      <p:nvGrpSpPr>
        <p:cNvPr id="1" name=""/>
        <p:cNvGrpSpPr/>
        <p:nvPr/>
      </p:nvGrpSpPr>
      <p:grpSpPr>
        <a:xfrm>
          <a:off x="0" y="0"/>
          <a:ext cx="0" cy="0"/>
          <a:chOff x="0" y="0"/>
          <a:chExt cx="0" cy="0"/>
        </a:xfrm>
      </p:grpSpPr>
      <p:pic>
        <p:nvPicPr>
          <p:cNvPr id="249" name="Image" descr="Image"/>
          <p:cNvPicPr>
            <a:picLocks noChangeAspect="1"/>
          </p:cNvPicPr>
          <p:nvPr/>
        </p:nvPicPr>
        <p:blipFill>
          <a:blip r:embed="rId2"/>
          <a:srcRect t="43728"/>
          <a:stretch>
            <a:fillRect/>
          </a:stretch>
        </p:blipFill>
        <p:spPr>
          <a:xfrm>
            <a:off x="-70810" y="-35923"/>
            <a:ext cx="9413288" cy="676911"/>
          </a:xfrm>
          <a:prstGeom prst="rect">
            <a:avLst/>
          </a:prstGeom>
          <a:ln w="12700">
            <a:miter lim="400000"/>
          </a:ln>
        </p:spPr>
      </p:pic>
      <p:pic>
        <p:nvPicPr>
          <p:cNvPr id="250"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51" name="Picture 2" descr="Picture 2"/>
          <p:cNvPicPr>
            <a:picLocks noChangeAspect="1"/>
          </p:cNvPicPr>
          <p:nvPr/>
        </p:nvPicPr>
        <p:blipFill>
          <a:blip r:embed="rId4"/>
          <a:stretch>
            <a:fillRect/>
          </a:stretch>
        </p:blipFill>
        <p:spPr>
          <a:xfrm>
            <a:off x="74344" y="6310305"/>
            <a:ext cx="1548718" cy="474296"/>
          </a:xfrm>
          <a:prstGeom prst="rect">
            <a:avLst/>
          </a:prstGeom>
          <a:ln w="12700">
            <a:miter lim="400000"/>
          </a:ln>
        </p:spPr>
      </p:pic>
      <p:sp>
        <p:nvSpPr>
          <p:cNvPr id="25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53" name="Slide Number Placeholder 5"/>
          <p:cNvSpPr txBox="1"/>
          <p:nvPr/>
        </p:nvSpPr>
        <p:spPr>
          <a:xfrm>
            <a:off x="11526519" y="6330332"/>
            <a:ext cx="721361" cy="256541"/>
          </a:xfrm>
          <a:prstGeom prst="rect">
            <a:avLst/>
          </a:prstGeom>
          <a:ln w="12700">
            <a:miter lim="400000"/>
          </a:ln>
        </p:spPr>
        <p:txBody>
          <a:bodyPr lIns="45719" rIns="45719">
            <a:spAutoFit/>
          </a:bodyPr>
          <a:lstStyle/>
          <a:p>
            <a:pPr>
              <a:defRPr sz="1000">
                <a:solidFill>
                  <a:srgbClr val="FFFFFF"/>
                </a:solidFill>
                <a:latin typeface="+mj-lt"/>
                <a:ea typeface="+mj-ea"/>
                <a:cs typeface="+mj-cs"/>
                <a:sym typeface="Source Sans Pro Regular"/>
              </a:defRPr>
            </a:pPr>
            <a:endParaRPr/>
          </a:p>
        </p:txBody>
      </p:sp>
      <p:sp>
        <p:nvSpPr>
          <p:cNvPr id="254" name="Subtitle 5"/>
          <p:cNvSpPr txBox="1"/>
          <p:nvPr/>
        </p:nvSpPr>
        <p:spPr>
          <a:xfrm>
            <a:off x="8085935" y="6503396"/>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t>Rapid Response Teams Advanced Training Package</a:t>
            </a:r>
          </a:p>
        </p:txBody>
      </p:sp>
      <p:sp>
        <p:nvSpPr>
          <p:cNvPr id="255" name="Subtitle 5"/>
          <p:cNvSpPr txBox="1"/>
          <p:nvPr/>
        </p:nvSpPr>
        <p:spPr>
          <a:xfrm>
            <a:off x="8085935" y="6665931"/>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A2.1 RRT composition</a:t>
            </a:r>
          </a:p>
        </p:txBody>
      </p:sp>
      <p:sp>
        <p:nvSpPr>
          <p:cNvPr id="256" name="Outline"/>
          <p:cNvSpPr txBox="1">
            <a:spLocks noGrp="1"/>
          </p:cNvSpPr>
          <p:nvPr>
            <p:ph type="title" hasCustomPrompt="1"/>
          </p:nvPr>
        </p:nvSpPr>
        <p:spPr>
          <a:xfrm>
            <a:off x="278158" y="-20444"/>
            <a:ext cx="9334678" cy="646113"/>
          </a:xfrm>
          <a:prstGeom prst="rect">
            <a:avLst/>
          </a:prstGeom>
        </p:spPr>
        <p:txBody>
          <a:bodyPr/>
          <a:lstStyle>
            <a:lvl1pPr>
              <a:defRPr sz="3200"/>
            </a:lvl1pPr>
          </a:lstStyle>
          <a:p>
            <a:r>
              <a:t>Outline</a:t>
            </a:r>
          </a:p>
        </p:txBody>
      </p:sp>
      <p:sp>
        <p:nvSpPr>
          <p:cNvPr id="257" name="Body Level One…"/>
          <p:cNvSpPr txBox="1">
            <a:spLocks noGrp="1"/>
          </p:cNvSpPr>
          <p:nvPr>
            <p:ph type="body" idx="1"/>
          </p:nvPr>
        </p:nvSpPr>
        <p:spPr>
          <a:xfrm>
            <a:off x="648587" y="1247001"/>
            <a:ext cx="11143844"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BEBEE917-E31C-F0C4-AB5D-7A43DC7C79F5}"/>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bg2">
                    <a:lumMod val="75000"/>
                  </a:schemeClr>
                </a:solidFill>
                <a:latin typeface="+mj-lt"/>
              </a:rPr>
              <a:pPr/>
              <a:t>‹#›</a:t>
            </a:fld>
            <a:endParaRPr lang="hu-HU" sz="1100" dirty="0">
              <a:solidFill>
                <a:schemeClr val="bg2">
                  <a:lumMod val="75000"/>
                </a:schemeClr>
              </a:solidFill>
              <a:latin typeface="+mj-lt"/>
            </a:endParaRP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cSld name="outline copy">
    <p:spTree>
      <p:nvGrpSpPr>
        <p:cNvPr id="1" name=""/>
        <p:cNvGrpSpPr/>
        <p:nvPr/>
      </p:nvGrpSpPr>
      <p:grpSpPr>
        <a:xfrm>
          <a:off x="0" y="0"/>
          <a:ext cx="0" cy="0"/>
          <a:chOff x="0" y="0"/>
          <a:chExt cx="0" cy="0"/>
        </a:xfrm>
      </p:grpSpPr>
      <p:pic>
        <p:nvPicPr>
          <p:cNvPr id="264" name="Image" descr="Image"/>
          <p:cNvPicPr>
            <a:picLocks noChangeAspect="1"/>
          </p:cNvPicPr>
          <p:nvPr/>
        </p:nvPicPr>
        <p:blipFill>
          <a:blip r:embed="rId2"/>
          <a:stretch>
            <a:fillRect/>
          </a:stretch>
        </p:blipFill>
        <p:spPr>
          <a:xfrm>
            <a:off x="-27005" y="-11679"/>
            <a:ext cx="6892228" cy="880764"/>
          </a:xfrm>
          <a:prstGeom prst="rect">
            <a:avLst/>
          </a:prstGeom>
          <a:ln w="12700">
            <a:miter lim="400000"/>
          </a:ln>
        </p:spPr>
      </p:pic>
      <p:pic>
        <p:nvPicPr>
          <p:cNvPr id="265"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66" name="Picture 2" descr="Picture 2"/>
          <p:cNvPicPr>
            <a:picLocks noChangeAspect="1"/>
          </p:cNvPicPr>
          <p:nvPr/>
        </p:nvPicPr>
        <p:blipFill>
          <a:blip r:embed="rId4"/>
          <a:stretch>
            <a:fillRect/>
          </a:stretch>
        </p:blipFill>
        <p:spPr>
          <a:xfrm>
            <a:off x="74344" y="6310305"/>
            <a:ext cx="1548718" cy="474296"/>
          </a:xfrm>
          <a:prstGeom prst="rect">
            <a:avLst/>
          </a:prstGeom>
          <a:ln w="12700">
            <a:miter lim="400000"/>
          </a:ln>
        </p:spPr>
      </p:pic>
      <p:sp>
        <p:nvSpPr>
          <p:cNvPr id="26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68" name="Slide Number Placeholder 5"/>
          <p:cNvSpPr txBox="1"/>
          <p:nvPr/>
        </p:nvSpPr>
        <p:spPr>
          <a:xfrm>
            <a:off x="11526519" y="6330332"/>
            <a:ext cx="721361" cy="256541"/>
          </a:xfrm>
          <a:prstGeom prst="rect">
            <a:avLst/>
          </a:prstGeom>
          <a:ln w="12700">
            <a:miter lim="400000"/>
          </a:ln>
        </p:spPr>
        <p:txBody>
          <a:bodyPr lIns="45719" rIns="45719">
            <a:spAutoFit/>
          </a:bodyPr>
          <a:lstStyle/>
          <a:p>
            <a:pPr>
              <a:defRPr sz="1000">
                <a:solidFill>
                  <a:srgbClr val="FFFFFF"/>
                </a:solidFill>
                <a:latin typeface="+mj-lt"/>
                <a:ea typeface="+mj-ea"/>
                <a:cs typeface="+mj-cs"/>
                <a:sym typeface="Source Sans Pro Regular"/>
              </a:defRPr>
            </a:pPr>
            <a:endParaRPr/>
          </a:p>
        </p:txBody>
      </p:sp>
      <p:sp>
        <p:nvSpPr>
          <p:cNvPr id="269" name="Subtitle 5"/>
          <p:cNvSpPr txBox="1"/>
          <p:nvPr/>
        </p:nvSpPr>
        <p:spPr>
          <a:xfrm>
            <a:off x="8085935" y="6503396"/>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t>Rapid Response Teams Advanced Training Package</a:t>
            </a:r>
          </a:p>
        </p:txBody>
      </p:sp>
      <p:sp>
        <p:nvSpPr>
          <p:cNvPr id="270" name="Subtitle 5"/>
          <p:cNvSpPr txBox="1"/>
          <p:nvPr/>
        </p:nvSpPr>
        <p:spPr>
          <a:xfrm>
            <a:off x="8085935" y="6665931"/>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A2.1 RRT composition</a:t>
            </a:r>
          </a:p>
        </p:txBody>
      </p:sp>
      <p:sp>
        <p:nvSpPr>
          <p:cNvPr id="271" name="Outline"/>
          <p:cNvSpPr txBox="1">
            <a:spLocks noGrp="1"/>
          </p:cNvSpPr>
          <p:nvPr>
            <p:ph type="title" hasCustomPrompt="1"/>
          </p:nvPr>
        </p:nvSpPr>
        <p:spPr>
          <a:xfrm>
            <a:off x="229273" y="-11679"/>
            <a:ext cx="5539242" cy="880764"/>
          </a:xfrm>
          <a:prstGeom prst="rect">
            <a:avLst/>
          </a:prstGeom>
        </p:spPr>
        <p:txBody>
          <a:bodyPr/>
          <a:lstStyle>
            <a:lvl1pPr>
              <a:defRPr sz="3000"/>
            </a:lvl1pPr>
          </a:lstStyle>
          <a:p>
            <a:r>
              <a:t>Outline</a:t>
            </a:r>
          </a:p>
        </p:txBody>
      </p:sp>
      <p:sp>
        <p:nvSpPr>
          <p:cNvPr id="272" name="Body Level One…"/>
          <p:cNvSpPr txBox="1">
            <a:spLocks noGrp="1"/>
          </p:cNvSpPr>
          <p:nvPr>
            <p:ph type="body" idx="1"/>
          </p:nvPr>
        </p:nvSpPr>
        <p:spPr>
          <a:xfrm>
            <a:off x="648587" y="1247001"/>
            <a:ext cx="11143844"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35E730F1-A9C4-91FB-A0F2-CCAC4C3C8C4D}"/>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bg2">
                    <a:lumMod val="75000"/>
                  </a:schemeClr>
                </a:solidFill>
                <a:latin typeface="+mj-lt"/>
              </a:rPr>
              <a:pPr/>
              <a:t>‹#›</a:t>
            </a:fld>
            <a:endParaRPr lang="hu-HU" sz="1100" dirty="0">
              <a:solidFill>
                <a:schemeClr val="bg2">
                  <a:lumMod val="75000"/>
                </a:schemeClr>
              </a:solidFill>
              <a:latin typeface="+mj-lt"/>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Second tittle slide">
    <p:spTree>
      <p:nvGrpSpPr>
        <p:cNvPr id="1" name=""/>
        <p:cNvGrpSpPr/>
        <p:nvPr/>
      </p:nvGrpSpPr>
      <p:grpSpPr>
        <a:xfrm>
          <a:off x="0" y="0"/>
          <a:ext cx="0" cy="0"/>
          <a:chOff x="0" y="0"/>
          <a:chExt cx="0" cy="0"/>
        </a:xfrm>
      </p:grpSpPr>
      <p:pic>
        <p:nvPicPr>
          <p:cNvPr id="37"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pic>
        <p:nvPicPr>
          <p:cNvPr id="38" name="Picture 2" descr="Picture 2"/>
          <p:cNvPicPr>
            <a:picLocks noChangeAspect="1"/>
          </p:cNvPicPr>
          <p:nvPr/>
        </p:nvPicPr>
        <p:blipFill>
          <a:blip r:embed="rId3"/>
          <a:stretch>
            <a:fillRect/>
          </a:stretch>
        </p:blipFill>
        <p:spPr>
          <a:xfrm>
            <a:off x="74344" y="6310305"/>
            <a:ext cx="1548718" cy="474296"/>
          </a:xfrm>
          <a:prstGeom prst="rect">
            <a:avLst/>
          </a:prstGeom>
          <a:ln w="12700">
            <a:miter lim="400000"/>
          </a:ln>
        </p:spPr>
      </p:pic>
      <p:sp>
        <p:nvSpPr>
          <p:cNvPr id="3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40" name="Slide Number Placeholder 5"/>
          <p:cNvSpPr txBox="1"/>
          <p:nvPr/>
        </p:nvSpPr>
        <p:spPr>
          <a:xfrm>
            <a:off x="11526519" y="6330332"/>
            <a:ext cx="721361" cy="256541"/>
          </a:xfrm>
          <a:prstGeom prst="rect">
            <a:avLst/>
          </a:prstGeom>
          <a:ln w="12700">
            <a:miter lim="400000"/>
          </a:ln>
        </p:spPr>
        <p:txBody>
          <a:bodyPr lIns="45719" rIns="45719">
            <a:spAutoFit/>
          </a:bodyPr>
          <a:lstStyle/>
          <a:p>
            <a:pPr>
              <a:defRPr sz="1000">
                <a:solidFill>
                  <a:srgbClr val="FFFFFF"/>
                </a:solidFill>
                <a:latin typeface="+mj-lt"/>
                <a:ea typeface="+mj-ea"/>
                <a:cs typeface="+mj-cs"/>
                <a:sym typeface="Source Sans Pro Regular"/>
              </a:defRPr>
            </a:pPr>
            <a:endParaRPr/>
          </a:p>
        </p:txBody>
      </p:sp>
      <p:sp>
        <p:nvSpPr>
          <p:cNvPr id="41" name="Subtitle 5"/>
          <p:cNvSpPr txBox="1"/>
          <p:nvPr/>
        </p:nvSpPr>
        <p:spPr>
          <a:xfrm>
            <a:off x="8085935" y="6503396"/>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t>Rapid Response Teams Advanced Training Package</a:t>
            </a:r>
          </a:p>
        </p:txBody>
      </p:sp>
      <p:sp>
        <p:nvSpPr>
          <p:cNvPr id="42" name="Subtitle 5"/>
          <p:cNvSpPr txBox="1"/>
          <p:nvPr/>
        </p:nvSpPr>
        <p:spPr>
          <a:xfrm>
            <a:off x="8085935" y="6665931"/>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A2.1 RRT composition</a:t>
            </a:r>
          </a:p>
        </p:txBody>
      </p:sp>
      <p:sp>
        <p:nvSpPr>
          <p:cNvPr id="43" name="Click to edit Subtitle"/>
          <p:cNvSpPr txBox="1">
            <a:spLocks noGrp="1"/>
          </p:cNvSpPr>
          <p:nvPr>
            <p:ph type="title" hasCustomPrompt="1"/>
          </p:nvPr>
        </p:nvSpPr>
        <p:spPr>
          <a:xfrm>
            <a:off x="190767" y="4"/>
            <a:ext cx="6241933" cy="645664"/>
          </a:xfrm>
          <a:prstGeom prst="rect">
            <a:avLst/>
          </a:prstGeom>
        </p:spPr>
        <p:txBody>
          <a:bodyPr/>
          <a:lstStyle/>
          <a:p>
            <a:r>
              <a:t>Click to edit Subtitle</a:t>
            </a:r>
          </a:p>
        </p:txBody>
      </p:sp>
      <p:sp>
        <p:nvSpPr>
          <p:cNvPr id="44" name="Body Level One…"/>
          <p:cNvSpPr txBox="1">
            <a:spLocks noGrp="1"/>
          </p:cNvSpPr>
          <p:nvPr>
            <p:ph type="body" idx="1"/>
          </p:nvPr>
        </p:nvSpPr>
        <p:spPr>
          <a:xfrm>
            <a:off x="648587" y="1247001"/>
            <a:ext cx="11143844"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8AB65FF7-3339-0308-6636-7AD610B8FA25}"/>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bg2">
                    <a:lumMod val="75000"/>
                  </a:schemeClr>
                </a:solidFill>
                <a:latin typeface="+mj-lt"/>
              </a:rPr>
              <a:pPr/>
              <a:t>‹#›</a:t>
            </a:fld>
            <a:endParaRPr lang="hu-HU" sz="1100" dirty="0">
              <a:solidFill>
                <a:schemeClr val="bg2">
                  <a:lumMod val="75000"/>
                </a:schemeClr>
              </a:solidFill>
              <a:latin typeface="+mj-lt"/>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1_Subtitle slide">
    <p:spTree>
      <p:nvGrpSpPr>
        <p:cNvPr id="1" name=""/>
        <p:cNvGrpSpPr/>
        <p:nvPr/>
      </p:nvGrpSpPr>
      <p:grpSpPr>
        <a:xfrm>
          <a:off x="0" y="0"/>
          <a:ext cx="0" cy="0"/>
          <a:chOff x="0" y="0"/>
          <a:chExt cx="0" cy="0"/>
        </a:xfrm>
      </p:grpSpPr>
      <p:pic>
        <p:nvPicPr>
          <p:cNvPr id="51"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pic>
        <p:nvPicPr>
          <p:cNvPr id="52" name="Picture 2" descr="Picture 2"/>
          <p:cNvPicPr>
            <a:picLocks noChangeAspect="1"/>
          </p:cNvPicPr>
          <p:nvPr/>
        </p:nvPicPr>
        <p:blipFill>
          <a:blip r:embed="rId3"/>
          <a:stretch>
            <a:fillRect/>
          </a:stretch>
        </p:blipFill>
        <p:spPr>
          <a:xfrm>
            <a:off x="74344" y="6310305"/>
            <a:ext cx="1548718" cy="474296"/>
          </a:xfrm>
          <a:prstGeom prst="rect">
            <a:avLst/>
          </a:prstGeom>
          <a:ln w="12700">
            <a:miter lim="400000"/>
          </a:ln>
        </p:spPr>
      </p:pic>
      <p:sp>
        <p:nvSpPr>
          <p:cNvPr id="5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54" name="Slide Number Placeholder 5"/>
          <p:cNvSpPr txBox="1"/>
          <p:nvPr/>
        </p:nvSpPr>
        <p:spPr>
          <a:xfrm>
            <a:off x="11526519" y="6330332"/>
            <a:ext cx="721361" cy="256541"/>
          </a:xfrm>
          <a:prstGeom prst="rect">
            <a:avLst/>
          </a:prstGeom>
          <a:ln w="12700">
            <a:miter lim="400000"/>
          </a:ln>
        </p:spPr>
        <p:txBody>
          <a:bodyPr lIns="45719" rIns="45719">
            <a:spAutoFit/>
          </a:bodyPr>
          <a:lstStyle/>
          <a:p>
            <a:pPr>
              <a:defRPr sz="1000">
                <a:solidFill>
                  <a:srgbClr val="FFFFFF"/>
                </a:solidFill>
                <a:latin typeface="+mj-lt"/>
                <a:ea typeface="+mj-ea"/>
                <a:cs typeface="+mj-cs"/>
                <a:sym typeface="Source Sans Pro Regular"/>
              </a:defRPr>
            </a:pPr>
            <a:endParaRPr/>
          </a:p>
        </p:txBody>
      </p:sp>
      <p:sp>
        <p:nvSpPr>
          <p:cNvPr id="55" name="Subtitle 5"/>
          <p:cNvSpPr txBox="1"/>
          <p:nvPr/>
        </p:nvSpPr>
        <p:spPr>
          <a:xfrm>
            <a:off x="8085935" y="6503396"/>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t>Rapid Response Teams Advanced Training Package</a:t>
            </a:r>
          </a:p>
        </p:txBody>
      </p:sp>
      <p:sp>
        <p:nvSpPr>
          <p:cNvPr id="56" name="Subtitle 5"/>
          <p:cNvSpPr txBox="1"/>
          <p:nvPr/>
        </p:nvSpPr>
        <p:spPr>
          <a:xfrm>
            <a:off x="8085935" y="6665931"/>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A2.1 RRT composition</a:t>
            </a:r>
          </a:p>
        </p:txBody>
      </p:sp>
      <p:sp>
        <p:nvSpPr>
          <p:cNvPr id="57" name="Click to edit Subtitle"/>
          <p:cNvSpPr txBox="1">
            <a:spLocks noGrp="1"/>
          </p:cNvSpPr>
          <p:nvPr>
            <p:ph type="title" hasCustomPrompt="1"/>
          </p:nvPr>
        </p:nvSpPr>
        <p:spPr>
          <a:xfrm>
            <a:off x="190765" y="801829"/>
            <a:ext cx="5543940" cy="645664"/>
          </a:xfrm>
          <a:prstGeom prst="rect">
            <a:avLst/>
          </a:prstGeom>
        </p:spPr>
        <p:txBody>
          <a:bodyPr/>
          <a:lstStyle>
            <a:lvl1pPr>
              <a:defRPr sz="1500">
                <a:solidFill>
                  <a:srgbClr val="A2010C"/>
                </a:solidFill>
              </a:defRPr>
            </a:lvl1pPr>
          </a:lstStyle>
          <a:p>
            <a:r>
              <a:t>Click to edit Subtitle</a:t>
            </a:r>
          </a:p>
        </p:txBody>
      </p:sp>
      <p:sp>
        <p:nvSpPr>
          <p:cNvPr id="58" name="Body Level One…"/>
          <p:cNvSpPr txBox="1">
            <a:spLocks noGrp="1"/>
          </p:cNvSpPr>
          <p:nvPr>
            <p:ph type="body" idx="1"/>
          </p:nvPr>
        </p:nvSpPr>
        <p:spPr>
          <a:xfrm>
            <a:off x="648587" y="1584250"/>
            <a:ext cx="11143844" cy="4471925"/>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9" name="Title 1"/>
          <p:cNvSpPr txBox="1"/>
          <p:nvPr/>
        </p:nvSpPr>
        <p:spPr>
          <a:xfrm>
            <a:off x="216484" y="3"/>
            <a:ext cx="6190499" cy="6456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5718" tIns="25718" rIns="25718" bIns="25718" anchor="ctr">
            <a:normAutofit/>
          </a:bodyPr>
          <a:lstStyle>
            <a:lvl1pPr defTabSz="289321">
              <a:lnSpc>
                <a:spcPct val="90000"/>
              </a:lnSpc>
              <a:defRPr>
                <a:solidFill>
                  <a:srgbClr val="FFFFFF"/>
                </a:solidFill>
                <a:latin typeface="Source Sans Pro Bold"/>
                <a:ea typeface="Source Sans Pro Bold"/>
                <a:cs typeface="Source Sans Pro Bold"/>
                <a:sym typeface="Source Sans Pro Bold"/>
              </a:defRPr>
            </a:lvl1pPr>
          </a:lstStyle>
          <a:p>
            <a:r>
              <a:t>Click to edit Subtitle</a:t>
            </a:r>
          </a:p>
        </p:txBody>
      </p:sp>
      <p:sp>
        <p:nvSpPr>
          <p:cNvPr id="2" name="Slide Number">
            <a:extLst>
              <a:ext uri="{FF2B5EF4-FFF2-40B4-BE49-F238E27FC236}">
                <a16:creationId xmlns:a16="http://schemas.microsoft.com/office/drawing/2014/main" id="{B24FD51B-8292-C069-A6B3-4AA958B39E53}"/>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bg2">
                    <a:lumMod val="75000"/>
                  </a:schemeClr>
                </a:solidFill>
                <a:latin typeface="+mj-lt"/>
              </a:rPr>
              <a:pPr/>
              <a:t>‹#›</a:t>
            </a:fld>
            <a:endParaRPr lang="hu-HU" sz="1100" dirty="0">
              <a:solidFill>
                <a:schemeClr val="bg2">
                  <a:lumMod val="75000"/>
                </a:schemeClr>
              </a:solidFill>
              <a:latin typeface="+mj-lt"/>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66"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67"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68" name="Picture 2" descr="Picture 2"/>
          <p:cNvPicPr>
            <a:picLocks noChangeAspect="1"/>
          </p:cNvPicPr>
          <p:nvPr/>
        </p:nvPicPr>
        <p:blipFill>
          <a:blip r:embed="rId4"/>
          <a:stretch>
            <a:fillRect/>
          </a:stretch>
        </p:blipFill>
        <p:spPr>
          <a:xfrm>
            <a:off x="74344" y="6310305"/>
            <a:ext cx="1548718" cy="474296"/>
          </a:xfrm>
          <a:prstGeom prst="rect">
            <a:avLst/>
          </a:prstGeom>
          <a:ln w="12700">
            <a:miter lim="400000"/>
          </a:ln>
        </p:spPr>
      </p:pic>
      <p:sp>
        <p:nvSpPr>
          <p:cNvPr id="6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70" name="Slide Number Placeholder 5"/>
          <p:cNvSpPr txBox="1"/>
          <p:nvPr/>
        </p:nvSpPr>
        <p:spPr>
          <a:xfrm>
            <a:off x="11526519" y="6330332"/>
            <a:ext cx="721361" cy="256541"/>
          </a:xfrm>
          <a:prstGeom prst="rect">
            <a:avLst/>
          </a:prstGeom>
          <a:ln w="12700">
            <a:miter lim="400000"/>
          </a:ln>
        </p:spPr>
        <p:txBody>
          <a:bodyPr lIns="45719" rIns="45719">
            <a:spAutoFit/>
          </a:bodyPr>
          <a:lstStyle/>
          <a:p>
            <a:pPr>
              <a:defRPr sz="1000">
                <a:solidFill>
                  <a:srgbClr val="FFFFFF"/>
                </a:solidFill>
                <a:latin typeface="+mj-lt"/>
                <a:ea typeface="+mj-ea"/>
                <a:cs typeface="+mj-cs"/>
                <a:sym typeface="Source Sans Pro Regular"/>
              </a:defRPr>
            </a:pPr>
            <a:endParaRPr/>
          </a:p>
        </p:txBody>
      </p:sp>
      <p:sp>
        <p:nvSpPr>
          <p:cNvPr id="71" name="Subtitle 5"/>
          <p:cNvSpPr txBox="1"/>
          <p:nvPr/>
        </p:nvSpPr>
        <p:spPr>
          <a:xfrm>
            <a:off x="8085935" y="6503396"/>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t>Rapid Response Teams Advanced Training Package</a:t>
            </a:r>
          </a:p>
        </p:txBody>
      </p:sp>
      <p:sp>
        <p:nvSpPr>
          <p:cNvPr id="72" name="Subtitle 5"/>
          <p:cNvSpPr txBox="1"/>
          <p:nvPr/>
        </p:nvSpPr>
        <p:spPr>
          <a:xfrm>
            <a:off x="8085935" y="6665931"/>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A2.1 RRT composition</a:t>
            </a:r>
          </a:p>
        </p:txBody>
      </p:sp>
      <p:sp>
        <p:nvSpPr>
          <p:cNvPr id="73"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700">
                <a:solidFill>
                  <a:srgbClr val="FFFFFF"/>
                </a:solidFill>
                <a:latin typeface="+mj-lt"/>
                <a:ea typeface="+mj-ea"/>
                <a:cs typeface="+mj-cs"/>
                <a:sym typeface="Source Sans Pro Regular"/>
              </a:defRPr>
            </a:pPr>
            <a:endParaRPr/>
          </a:p>
        </p:txBody>
      </p:sp>
      <p:sp>
        <p:nvSpPr>
          <p:cNvPr id="74" name="Title Text"/>
          <p:cNvSpPr txBox="1">
            <a:spLocks noGrp="1"/>
          </p:cNvSpPr>
          <p:nvPr>
            <p:ph type="title"/>
          </p:nvPr>
        </p:nvSpPr>
        <p:spPr>
          <a:xfrm>
            <a:off x="233916" y="843589"/>
            <a:ext cx="3264196" cy="1932378"/>
          </a:xfrm>
          <a:prstGeom prst="rect">
            <a:avLst/>
          </a:prstGeom>
        </p:spPr>
        <p:txBody>
          <a:bodyPr/>
          <a:lstStyle>
            <a:lvl1pPr>
              <a:defRPr sz="3200"/>
            </a:lvl1pPr>
          </a:lstStyle>
          <a:p>
            <a:r>
              <a:t>Title Text</a:t>
            </a:r>
          </a:p>
        </p:txBody>
      </p:sp>
      <p:sp>
        <p:nvSpPr>
          <p:cNvPr id="75" name="Body Level One…"/>
          <p:cNvSpPr txBox="1">
            <a:spLocks noGrp="1"/>
          </p:cNvSpPr>
          <p:nvPr>
            <p:ph type="body" idx="1"/>
          </p:nvPr>
        </p:nvSpPr>
        <p:spPr>
          <a:xfrm>
            <a:off x="4273553"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2FACC5AF-E2C6-E234-8B06-CAAE16DADEC0}"/>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bg2">
                    <a:lumMod val="75000"/>
                  </a:schemeClr>
                </a:solidFill>
                <a:latin typeface="+mj-lt"/>
              </a:rPr>
              <a:pPr/>
              <a:t>‹#›</a:t>
            </a:fld>
            <a:endParaRPr lang="hu-HU" sz="1100" dirty="0">
              <a:solidFill>
                <a:schemeClr val="bg2">
                  <a:lumMod val="75000"/>
                </a:schemeClr>
              </a:solidFill>
              <a:latin typeface="+mj-lt"/>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Custom Layout copy">
    <p:spTree>
      <p:nvGrpSpPr>
        <p:cNvPr id="1" name=""/>
        <p:cNvGrpSpPr/>
        <p:nvPr/>
      </p:nvGrpSpPr>
      <p:grpSpPr>
        <a:xfrm>
          <a:off x="0" y="0"/>
          <a:ext cx="0" cy="0"/>
          <a:chOff x="0" y="0"/>
          <a:chExt cx="0" cy="0"/>
        </a:xfrm>
      </p:grpSpPr>
      <p:pic>
        <p:nvPicPr>
          <p:cNvPr id="82"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83"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84" name="Picture 2" descr="Picture 2"/>
          <p:cNvPicPr>
            <a:picLocks noChangeAspect="1"/>
          </p:cNvPicPr>
          <p:nvPr/>
        </p:nvPicPr>
        <p:blipFill>
          <a:blip r:embed="rId4"/>
          <a:stretch>
            <a:fillRect/>
          </a:stretch>
        </p:blipFill>
        <p:spPr>
          <a:xfrm>
            <a:off x="74344" y="6310305"/>
            <a:ext cx="1548718" cy="474296"/>
          </a:xfrm>
          <a:prstGeom prst="rect">
            <a:avLst/>
          </a:prstGeom>
          <a:ln w="12700">
            <a:miter lim="400000"/>
          </a:ln>
        </p:spPr>
      </p:pic>
      <p:sp>
        <p:nvSpPr>
          <p:cNvPr id="8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86" name="Slide Number Placeholder 5"/>
          <p:cNvSpPr txBox="1"/>
          <p:nvPr/>
        </p:nvSpPr>
        <p:spPr>
          <a:xfrm>
            <a:off x="11526519" y="6330332"/>
            <a:ext cx="721361" cy="256541"/>
          </a:xfrm>
          <a:prstGeom prst="rect">
            <a:avLst/>
          </a:prstGeom>
          <a:ln w="12700">
            <a:miter lim="400000"/>
          </a:ln>
        </p:spPr>
        <p:txBody>
          <a:bodyPr lIns="45719" rIns="45719">
            <a:spAutoFit/>
          </a:bodyPr>
          <a:lstStyle/>
          <a:p>
            <a:pPr>
              <a:defRPr sz="1000">
                <a:solidFill>
                  <a:srgbClr val="FFFFFF"/>
                </a:solidFill>
                <a:latin typeface="+mj-lt"/>
                <a:ea typeface="+mj-ea"/>
                <a:cs typeface="+mj-cs"/>
                <a:sym typeface="Source Sans Pro Regular"/>
              </a:defRPr>
            </a:pPr>
            <a:endParaRPr/>
          </a:p>
        </p:txBody>
      </p:sp>
      <p:sp>
        <p:nvSpPr>
          <p:cNvPr id="87" name="Subtitle 5"/>
          <p:cNvSpPr txBox="1"/>
          <p:nvPr/>
        </p:nvSpPr>
        <p:spPr>
          <a:xfrm>
            <a:off x="8085935" y="6503396"/>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t>Rapid Response Teams Advanced Training Package</a:t>
            </a:r>
          </a:p>
        </p:txBody>
      </p:sp>
      <p:sp>
        <p:nvSpPr>
          <p:cNvPr id="88" name="Subtitle 5"/>
          <p:cNvSpPr txBox="1"/>
          <p:nvPr/>
        </p:nvSpPr>
        <p:spPr>
          <a:xfrm>
            <a:off x="8085935" y="6665931"/>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A2.1 RRT composition</a:t>
            </a:r>
          </a:p>
        </p:txBody>
      </p:sp>
      <p:sp>
        <p:nvSpPr>
          <p:cNvPr id="89"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700">
                <a:solidFill>
                  <a:srgbClr val="FFFFFF"/>
                </a:solidFill>
                <a:latin typeface="+mj-lt"/>
                <a:ea typeface="+mj-ea"/>
                <a:cs typeface="+mj-cs"/>
                <a:sym typeface="Source Sans Pro Regular"/>
              </a:defRPr>
            </a:pPr>
            <a:endParaRPr/>
          </a:p>
        </p:txBody>
      </p:sp>
      <p:sp>
        <p:nvSpPr>
          <p:cNvPr id="90" name="Title Text"/>
          <p:cNvSpPr txBox="1">
            <a:spLocks noGrp="1"/>
          </p:cNvSpPr>
          <p:nvPr>
            <p:ph type="title"/>
          </p:nvPr>
        </p:nvSpPr>
        <p:spPr>
          <a:xfrm>
            <a:off x="393763" y="315628"/>
            <a:ext cx="3264196" cy="1932377"/>
          </a:xfrm>
          <a:prstGeom prst="rect">
            <a:avLst/>
          </a:prstGeom>
        </p:spPr>
        <p:txBody>
          <a:bodyPr/>
          <a:lstStyle>
            <a:lvl1pPr>
              <a:defRPr sz="3200"/>
            </a:lvl1pPr>
          </a:lstStyle>
          <a:p>
            <a:r>
              <a:t>Title Text</a:t>
            </a:r>
          </a:p>
        </p:txBody>
      </p:sp>
      <p:sp>
        <p:nvSpPr>
          <p:cNvPr id="91" name="Body Level One…"/>
          <p:cNvSpPr txBox="1">
            <a:spLocks noGrp="1"/>
          </p:cNvSpPr>
          <p:nvPr>
            <p:ph type="body" idx="1"/>
          </p:nvPr>
        </p:nvSpPr>
        <p:spPr>
          <a:xfrm>
            <a:off x="4273553"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92" name="Rounded Rectangle 5"/>
          <p:cNvSpPr/>
          <p:nvPr/>
        </p:nvSpPr>
        <p:spPr>
          <a:xfrm rot="10800000" flipH="1">
            <a:off x="389002" y="1840844"/>
            <a:ext cx="2655040" cy="86916"/>
          </a:xfrm>
          <a:prstGeom prst="roundRect">
            <a:avLst>
              <a:gd name="adj" fmla="val 50000"/>
            </a:avLst>
          </a:prstGeom>
          <a:solidFill>
            <a:schemeClr val="accent3"/>
          </a:solidFill>
          <a:ln w="12700">
            <a:miter lim="400000"/>
          </a:ln>
        </p:spPr>
        <p:txBody>
          <a:bodyPr lIns="45719" rIns="45719" anchor="ctr"/>
          <a:lstStyle/>
          <a:p>
            <a:pPr algn="ctr">
              <a:defRPr sz="400">
                <a:solidFill>
                  <a:srgbClr val="FFFFFF"/>
                </a:solidFill>
                <a:latin typeface="+mj-lt"/>
                <a:ea typeface="+mj-ea"/>
                <a:cs typeface="+mj-cs"/>
                <a:sym typeface="Source Sans Pro Regular"/>
              </a:defRPr>
            </a:pPr>
            <a:endParaRPr/>
          </a:p>
        </p:txBody>
      </p:sp>
      <p:sp>
        <p:nvSpPr>
          <p:cNvPr id="2" name="Slide Number">
            <a:extLst>
              <a:ext uri="{FF2B5EF4-FFF2-40B4-BE49-F238E27FC236}">
                <a16:creationId xmlns:a16="http://schemas.microsoft.com/office/drawing/2014/main" id="{11E0DE04-546D-29F9-E961-D0189DDB2417}"/>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bg2">
                    <a:lumMod val="75000"/>
                  </a:schemeClr>
                </a:solidFill>
                <a:latin typeface="+mj-lt"/>
              </a:rPr>
              <a:pPr/>
              <a:t>‹#›</a:t>
            </a:fld>
            <a:endParaRPr lang="hu-HU" sz="1100" dirty="0">
              <a:solidFill>
                <a:schemeClr val="bg2">
                  <a:lumMod val="75000"/>
                </a:schemeClr>
              </a:solidFill>
              <a:latin typeface="+mj-lt"/>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key message">
    <p:spTree>
      <p:nvGrpSpPr>
        <p:cNvPr id="1" name=""/>
        <p:cNvGrpSpPr/>
        <p:nvPr/>
      </p:nvGrpSpPr>
      <p:grpSpPr>
        <a:xfrm>
          <a:off x="0" y="0"/>
          <a:ext cx="0" cy="0"/>
          <a:chOff x="0" y="0"/>
          <a:chExt cx="0" cy="0"/>
        </a:xfrm>
      </p:grpSpPr>
      <p:pic>
        <p:nvPicPr>
          <p:cNvPr id="99"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00"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101" name="Picture 2" descr="Picture 2"/>
          <p:cNvPicPr>
            <a:picLocks noChangeAspect="1"/>
          </p:cNvPicPr>
          <p:nvPr/>
        </p:nvPicPr>
        <p:blipFill>
          <a:blip r:embed="rId4"/>
          <a:stretch>
            <a:fillRect/>
          </a:stretch>
        </p:blipFill>
        <p:spPr>
          <a:xfrm>
            <a:off x="74344" y="6310305"/>
            <a:ext cx="1548718" cy="474296"/>
          </a:xfrm>
          <a:prstGeom prst="rect">
            <a:avLst/>
          </a:prstGeom>
          <a:ln w="12700">
            <a:miter lim="400000"/>
          </a:ln>
        </p:spPr>
      </p:pic>
      <p:sp>
        <p:nvSpPr>
          <p:cNvPr id="10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103" name="Slide Number Placeholder 5"/>
          <p:cNvSpPr txBox="1"/>
          <p:nvPr/>
        </p:nvSpPr>
        <p:spPr>
          <a:xfrm>
            <a:off x="11526519" y="6330332"/>
            <a:ext cx="721361" cy="256541"/>
          </a:xfrm>
          <a:prstGeom prst="rect">
            <a:avLst/>
          </a:prstGeom>
          <a:ln w="12700">
            <a:miter lim="400000"/>
          </a:ln>
        </p:spPr>
        <p:txBody>
          <a:bodyPr lIns="45719" rIns="45719">
            <a:spAutoFit/>
          </a:bodyPr>
          <a:lstStyle/>
          <a:p>
            <a:pPr>
              <a:defRPr sz="1000">
                <a:solidFill>
                  <a:srgbClr val="FFFFFF"/>
                </a:solidFill>
                <a:latin typeface="+mj-lt"/>
                <a:ea typeface="+mj-ea"/>
                <a:cs typeface="+mj-cs"/>
                <a:sym typeface="Source Sans Pro Regular"/>
              </a:defRPr>
            </a:pPr>
            <a:endParaRPr/>
          </a:p>
        </p:txBody>
      </p:sp>
      <p:sp>
        <p:nvSpPr>
          <p:cNvPr id="104" name="Subtitle 5"/>
          <p:cNvSpPr txBox="1"/>
          <p:nvPr/>
        </p:nvSpPr>
        <p:spPr>
          <a:xfrm>
            <a:off x="8085935" y="6503396"/>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t>Rapid Response Teams Advanced Training Package</a:t>
            </a:r>
          </a:p>
        </p:txBody>
      </p:sp>
      <p:sp>
        <p:nvSpPr>
          <p:cNvPr id="105" name="Subtitle 5"/>
          <p:cNvSpPr txBox="1"/>
          <p:nvPr/>
        </p:nvSpPr>
        <p:spPr>
          <a:xfrm>
            <a:off x="8085935" y="6665931"/>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A2.1 RRT composition</a:t>
            </a:r>
          </a:p>
        </p:txBody>
      </p:sp>
      <p:sp>
        <p:nvSpPr>
          <p:cNvPr id="106" name="TextBox 4"/>
          <p:cNvSpPr txBox="1"/>
          <p:nvPr/>
        </p:nvSpPr>
        <p:spPr>
          <a:xfrm>
            <a:off x="403463" y="669120"/>
            <a:ext cx="3355607"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Key messages</a:t>
            </a:r>
          </a:p>
        </p:txBody>
      </p:sp>
      <p:sp>
        <p:nvSpPr>
          <p:cNvPr id="107" name="Rounded Rectangle 5"/>
          <p:cNvSpPr/>
          <p:nvPr/>
        </p:nvSpPr>
        <p:spPr>
          <a:xfrm flipV="1">
            <a:off x="389002" y="1332436"/>
            <a:ext cx="2655040" cy="86916"/>
          </a:xfrm>
          <a:prstGeom prst="roundRect">
            <a:avLst>
              <a:gd name="adj" fmla="val 50000"/>
            </a:avLst>
          </a:prstGeom>
          <a:solidFill>
            <a:schemeClr val="accent3"/>
          </a:solidFill>
          <a:ln w="12700">
            <a:miter lim="400000"/>
          </a:ln>
        </p:spPr>
        <p:txBody>
          <a:bodyPr lIns="45719" rIns="45719" anchor="ctr"/>
          <a:lstStyle/>
          <a:p>
            <a:pPr algn="ctr">
              <a:defRPr sz="400">
                <a:solidFill>
                  <a:srgbClr val="FFFFFF"/>
                </a:solidFill>
                <a:latin typeface="+mj-lt"/>
                <a:ea typeface="+mj-ea"/>
                <a:cs typeface="+mj-cs"/>
                <a:sym typeface="Source Sans Pro Regular"/>
              </a:defRPr>
            </a:pPr>
            <a:endParaRPr/>
          </a:p>
        </p:txBody>
      </p:sp>
      <p:sp>
        <p:nvSpPr>
          <p:cNvPr id="108"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700">
                <a:solidFill>
                  <a:srgbClr val="FFFFFF"/>
                </a:solidFill>
                <a:latin typeface="+mj-lt"/>
                <a:ea typeface="+mj-ea"/>
                <a:cs typeface="+mj-cs"/>
                <a:sym typeface="Source Sans Pro Regular"/>
              </a:defRPr>
            </a:pPr>
            <a:endParaRPr/>
          </a:p>
        </p:txBody>
      </p:sp>
      <p:sp>
        <p:nvSpPr>
          <p:cNvPr id="109" name="Body Level One…"/>
          <p:cNvSpPr txBox="1">
            <a:spLocks noGrp="1"/>
          </p:cNvSpPr>
          <p:nvPr>
            <p:ph type="body" idx="1"/>
          </p:nvPr>
        </p:nvSpPr>
        <p:spPr>
          <a:xfrm>
            <a:off x="4273553"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281E0772-095F-5FDC-A93B-8CA800DAC6CB}"/>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bg2">
                    <a:lumMod val="75000"/>
                  </a:schemeClr>
                </a:solidFill>
                <a:latin typeface="+mj-lt"/>
              </a:rPr>
              <a:pPr/>
              <a:t>‹#›</a:t>
            </a:fld>
            <a:endParaRPr lang="hu-HU" sz="1100" dirty="0">
              <a:solidFill>
                <a:schemeClr val="bg2">
                  <a:lumMod val="75000"/>
                </a:schemeClr>
              </a:solidFill>
              <a:latin typeface="+mj-lt"/>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references">
    <p:spTree>
      <p:nvGrpSpPr>
        <p:cNvPr id="1" name=""/>
        <p:cNvGrpSpPr/>
        <p:nvPr/>
      </p:nvGrpSpPr>
      <p:grpSpPr>
        <a:xfrm>
          <a:off x="0" y="0"/>
          <a:ext cx="0" cy="0"/>
          <a:chOff x="0" y="0"/>
          <a:chExt cx="0" cy="0"/>
        </a:xfrm>
      </p:grpSpPr>
      <p:pic>
        <p:nvPicPr>
          <p:cNvPr id="116"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17"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118" name="Picture 2" descr="Picture 2"/>
          <p:cNvPicPr>
            <a:picLocks noChangeAspect="1"/>
          </p:cNvPicPr>
          <p:nvPr/>
        </p:nvPicPr>
        <p:blipFill>
          <a:blip r:embed="rId4"/>
          <a:stretch>
            <a:fillRect/>
          </a:stretch>
        </p:blipFill>
        <p:spPr>
          <a:xfrm>
            <a:off x="74344" y="6310305"/>
            <a:ext cx="1548718" cy="474296"/>
          </a:xfrm>
          <a:prstGeom prst="rect">
            <a:avLst/>
          </a:prstGeom>
          <a:ln w="12700">
            <a:miter lim="400000"/>
          </a:ln>
        </p:spPr>
      </p:pic>
      <p:sp>
        <p:nvSpPr>
          <p:cNvPr id="11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120" name="Slide Number Placeholder 5"/>
          <p:cNvSpPr txBox="1"/>
          <p:nvPr/>
        </p:nvSpPr>
        <p:spPr>
          <a:xfrm>
            <a:off x="11526519" y="6330332"/>
            <a:ext cx="721361" cy="256541"/>
          </a:xfrm>
          <a:prstGeom prst="rect">
            <a:avLst/>
          </a:prstGeom>
          <a:ln w="12700">
            <a:miter lim="400000"/>
          </a:ln>
        </p:spPr>
        <p:txBody>
          <a:bodyPr lIns="45719" rIns="45719">
            <a:spAutoFit/>
          </a:bodyPr>
          <a:lstStyle/>
          <a:p>
            <a:pPr>
              <a:defRPr sz="1000">
                <a:solidFill>
                  <a:srgbClr val="FFFFFF"/>
                </a:solidFill>
                <a:latin typeface="+mj-lt"/>
                <a:ea typeface="+mj-ea"/>
                <a:cs typeface="+mj-cs"/>
                <a:sym typeface="Source Sans Pro Regular"/>
              </a:defRPr>
            </a:pPr>
            <a:endParaRPr/>
          </a:p>
        </p:txBody>
      </p:sp>
      <p:sp>
        <p:nvSpPr>
          <p:cNvPr id="121" name="Subtitle 5"/>
          <p:cNvSpPr txBox="1"/>
          <p:nvPr/>
        </p:nvSpPr>
        <p:spPr>
          <a:xfrm>
            <a:off x="8085935" y="6503396"/>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t>Rapid Response Teams Advanced Training Package</a:t>
            </a:r>
          </a:p>
        </p:txBody>
      </p:sp>
      <p:sp>
        <p:nvSpPr>
          <p:cNvPr id="122" name="Subtitle 5"/>
          <p:cNvSpPr txBox="1"/>
          <p:nvPr/>
        </p:nvSpPr>
        <p:spPr>
          <a:xfrm>
            <a:off x="8085935" y="6665931"/>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A2.1 RRT composition</a:t>
            </a:r>
          </a:p>
        </p:txBody>
      </p:sp>
      <p:sp>
        <p:nvSpPr>
          <p:cNvPr id="123" name="Rounded Rectangle 4"/>
          <p:cNvSpPr/>
          <p:nvPr/>
        </p:nvSpPr>
        <p:spPr>
          <a:xfrm flipV="1">
            <a:off x="389002" y="1779937"/>
            <a:ext cx="2655040" cy="86916"/>
          </a:xfrm>
          <a:prstGeom prst="roundRect">
            <a:avLst>
              <a:gd name="adj" fmla="val 50000"/>
            </a:avLst>
          </a:prstGeom>
          <a:solidFill>
            <a:schemeClr val="accent3"/>
          </a:solidFill>
          <a:ln w="12700">
            <a:miter lim="400000"/>
          </a:ln>
        </p:spPr>
        <p:txBody>
          <a:bodyPr lIns="45719" rIns="45719" anchor="ctr"/>
          <a:lstStyle/>
          <a:p>
            <a:pPr algn="ctr">
              <a:defRPr sz="400">
                <a:solidFill>
                  <a:srgbClr val="FFFFFF"/>
                </a:solidFill>
                <a:latin typeface="+mj-lt"/>
                <a:ea typeface="+mj-ea"/>
                <a:cs typeface="+mj-cs"/>
                <a:sym typeface="Source Sans Pro Regular"/>
              </a:defRPr>
            </a:pPr>
            <a:endParaRPr/>
          </a:p>
        </p:txBody>
      </p:sp>
      <p:sp>
        <p:nvSpPr>
          <p:cNvPr id="124" name="TextBox 5"/>
          <p:cNvSpPr txBox="1"/>
          <p:nvPr/>
        </p:nvSpPr>
        <p:spPr>
          <a:xfrm>
            <a:off x="403464" y="668223"/>
            <a:ext cx="2803026" cy="1107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References and guidelines</a:t>
            </a:r>
          </a:p>
        </p:txBody>
      </p:sp>
      <p:sp>
        <p:nvSpPr>
          <p:cNvPr id="125"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700">
                <a:solidFill>
                  <a:srgbClr val="FFFFFF"/>
                </a:solidFill>
                <a:latin typeface="+mj-lt"/>
                <a:ea typeface="+mj-ea"/>
                <a:cs typeface="+mj-cs"/>
                <a:sym typeface="Source Sans Pro Regular"/>
              </a:defRPr>
            </a:pPr>
            <a:endParaRPr/>
          </a:p>
        </p:txBody>
      </p:sp>
      <p:sp>
        <p:nvSpPr>
          <p:cNvPr id="126" name="Body Level One…"/>
          <p:cNvSpPr txBox="1">
            <a:spLocks noGrp="1"/>
          </p:cNvSpPr>
          <p:nvPr>
            <p:ph type="body" idx="1"/>
          </p:nvPr>
        </p:nvSpPr>
        <p:spPr>
          <a:xfrm>
            <a:off x="4273553"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48995F3B-CB68-0B48-C553-D1657DFD0175}"/>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bg2">
                    <a:lumMod val="75000"/>
                  </a:schemeClr>
                </a:solidFill>
                <a:latin typeface="+mj-lt"/>
              </a:rPr>
              <a:pPr/>
              <a:t>‹#›</a:t>
            </a:fld>
            <a:endParaRPr lang="hu-HU" sz="1100" dirty="0">
              <a:solidFill>
                <a:schemeClr val="bg2">
                  <a:lumMod val="75000"/>
                </a:schemeClr>
              </a:solidFill>
              <a:latin typeface="+mj-lt"/>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additional learning resources">
    <p:spTree>
      <p:nvGrpSpPr>
        <p:cNvPr id="1" name=""/>
        <p:cNvGrpSpPr/>
        <p:nvPr/>
      </p:nvGrpSpPr>
      <p:grpSpPr>
        <a:xfrm>
          <a:off x="0" y="0"/>
          <a:ext cx="0" cy="0"/>
          <a:chOff x="0" y="0"/>
          <a:chExt cx="0" cy="0"/>
        </a:xfrm>
      </p:grpSpPr>
      <p:pic>
        <p:nvPicPr>
          <p:cNvPr id="133"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34"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135" name="Picture 2" descr="Picture 2"/>
          <p:cNvPicPr>
            <a:picLocks noChangeAspect="1"/>
          </p:cNvPicPr>
          <p:nvPr/>
        </p:nvPicPr>
        <p:blipFill>
          <a:blip r:embed="rId4"/>
          <a:stretch>
            <a:fillRect/>
          </a:stretch>
        </p:blipFill>
        <p:spPr>
          <a:xfrm>
            <a:off x="74344" y="6310305"/>
            <a:ext cx="1548718" cy="474296"/>
          </a:xfrm>
          <a:prstGeom prst="rect">
            <a:avLst/>
          </a:prstGeom>
          <a:ln w="12700">
            <a:miter lim="400000"/>
          </a:ln>
        </p:spPr>
      </p:pic>
      <p:sp>
        <p:nvSpPr>
          <p:cNvPr id="13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137" name="Slide Number Placeholder 5"/>
          <p:cNvSpPr txBox="1"/>
          <p:nvPr/>
        </p:nvSpPr>
        <p:spPr>
          <a:xfrm>
            <a:off x="11526519" y="6330332"/>
            <a:ext cx="721361" cy="256541"/>
          </a:xfrm>
          <a:prstGeom prst="rect">
            <a:avLst/>
          </a:prstGeom>
          <a:ln w="12700">
            <a:miter lim="400000"/>
          </a:ln>
        </p:spPr>
        <p:txBody>
          <a:bodyPr lIns="45719" rIns="45719">
            <a:spAutoFit/>
          </a:bodyPr>
          <a:lstStyle/>
          <a:p>
            <a:pPr>
              <a:defRPr sz="1000">
                <a:solidFill>
                  <a:srgbClr val="FFFFFF"/>
                </a:solidFill>
                <a:latin typeface="+mj-lt"/>
                <a:ea typeface="+mj-ea"/>
                <a:cs typeface="+mj-cs"/>
                <a:sym typeface="Source Sans Pro Regular"/>
              </a:defRPr>
            </a:pPr>
            <a:endParaRPr/>
          </a:p>
        </p:txBody>
      </p:sp>
      <p:sp>
        <p:nvSpPr>
          <p:cNvPr id="138" name="Subtitle 5"/>
          <p:cNvSpPr txBox="1"/>
          <p:nvPr/>
        </p:nvSpPr>
        <p:spPr>
          <a:xfrm>
            <a:off x="8085935" y="6503396"/>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t>Rapid Response Teams Advanced Training Package</a:t>
            </a:r>
          </a:p>
        </p:txBody>
      </p:sp>
      <p:sp>
        <p:nvSpPr>
          <p:cNvPr id="139" name="Subtitle 5"/>
          <p:cNvSpPr txBox="1"/>
          <p:nvPr/>
        </p:nvSpPr>
        <p:spPr>
          <a:xfrm>
            <a:off x="8085935" y="6665931"/>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A2.1 RRT composition</a:t>
            </a:r>
          </a:p>
        </p:txBody>
      </p:sp>
      <p:sp>
        <p:nvSpPr>
          <p:cNvPr id="140" name="Rounded Rectangle 4"/>
          <p:cNvSpPr/>
          <p:nvPr/>
        </p:nvSpPr>
        <p:spPr>
          <a:xfrm flipV="1">
            <a:off x="388996" y="2237883"/>
            <a:ext cx="2029084" cy="86226"/>
          </a:xfrm>
          <a:prstGeom prst="roundRect">
            <a:avLst>
              <a:gd name="adj" fmla="val 50000"/>
            </a:avLst>
          </a:prstGeom>
          <a:solidFill>
            <a:schemeClr val="accent3"/>
          </a:solidFill>
          <a:ln w="12700">
            <a:miter lim="400000"/>
          </a:ln>
        </p:spPr>
        <p:txBody>
          <a:bodyPr lIns="45719" rIns="45719" anchor="ctr"/>
          <a:lstStyle/>
          <a:p>
            <a:pPr algn="ctr">
              <a:defRPr sz="400">
                <a:solidFill>
                  <a:srgbClr val="FFFFFF"/>
                </a:solidFill>
                <a:latin typeface="+mj-lt"/>
                <a:ea typeface="+mj-ea"/>
                <a:cs typeface="+mj-cs"/>
                <a:sym typeface="Source Sans Pro Regular"/>
              </a:defRPr>
            </a:pPr>
            <a:endParaRPr/>
          </a:p>
        </p:txBody>
      </p:sp>
      <p:sp>
        <p:nvSpPr>
          <p:cNvPr id="141" name="TextBox 6"/>
          <p:cNvSpPr txBox="1"/>
          <p:nvPr/>
        </p:nvSpPr>
        <p:spPr>
          <a:xfrm>
            <a:off x="403464" y="668225"/>
            <a:ext cx="2803026" cy="1615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Additional learning resources</a:t>
            </a:r>
          </a:p>
        </p:txBody>
      </p:sp>
      <p:sp>
        <p:nvSpPr>
          <p:cNvPr id="142"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700">
                <a:solidFill>
                  <a:srgbClr val="FFFFFF"/>
                </a:solidFill>
                <a:latin typeface="+mj-lt"/>
                <a:ea typeface="+mj-ea"/>
                <a:cs typeface="+mj-cs"/>
                <a:sym typeface="Source Sans Pro Regular"/>
              </a:defRPr>
            </a:pPr>
            <a:endParaRPr/>
          </a:p>
        </p:txBody>
      </p:sp>
      <p:sp>
        <p:nvSpPr>
          <p:cNvPr id="143" name="Body Level One…"/>
          <p:cNvSpPr txBox="1">
            <a:spLocks noGrp="1"/>
          </p:cNvSpPr>
          <p:nvPr>
            <p:ph type="body" idx="1"/>
          </p:nvPr>
        </p:nvSpPr>
        <p:spPr>
          <a:xfrm>
            <a:off x="4273553"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04F9EEC0-9BF4-8359-1A6B-317F2CECFF41}"/>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bg2">
                    <a:lumMod val="75000"/>
                  </a:schemeClr>
                </a:solidFill>
                <a:latin typeface="+mj-lt"/>
              </a:rPr>
              <a:pPr/>
              <a:t>‹#›</a:t>
            </a:fld>
            <a:endParaRPr lang="hu-HU" sz="1100" dirty="0">
              <a:solidFill>
                <a:schemeClr val="bg2">
                  <a:lumMod val="75000"/>
                </a:schemeClr>
              </a:solidFill>
              <a:latin typeface="+mj-lt"/>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questions">
    <p:spTree>
      <p:nvGrpSpPr>
        <p:cNvPr id="1" name=""/>
        <p:cNvGrpSpPr/>
        <p:nvPr/>
      </p:nvGrpSpPr>
      <p:grpSpPr>
        <a:xfrm>
          <a:off x="0" y="0"/>
          <a:ext cx="0" cy="0"/>
          <a:chOff x="0" y="0"/>
          <a:chExt cx="0" cy="0"/>
        </a:xfrm>
      </p:grpSpPr>
      <p:pic>
        <p:nvPicPr>
          <p:cNvPr id="150"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51"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152" name="Picture 2" descr="Picture 2"/>
          <p:cNvPicPr>
            <a:picLocks noChangeAspect="1"/>
          </p:cNvPicPr>
          <p:nvPr/>
        </p:nvPicPr>
        <p:blipFill>
          <a:blip r:embed="rId4"/>
          <a:stretch>
            <a:fillRect/>
          </a:stretch>
        </p:blipFill>
        <p:spPr>
          <a:xfrm>
            <a:off x="74344" y="6310305"/>
            <a:ext cx="1548718" cy="474296"/>
          </a:xfrm>
          <a:prstGeom prst="rect">
            <a:avLst/>
          </a:prstGeom>
          <a:ln w="12700">
            <a:miter lim="400000"/>
          </a:ln>
        </p:spPr>
      </p:pic>
      <p:sp>
        <p:nvSpPr>
          <p:cNvPr id="15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154" name="Slide Number Placeholder 5"/>
          <p:cNvSpPr txBox="1"/>
          <p:nvPr/>
        </p:nvSpPr>
        <p:spPr>
          <a:xfrm>
            <a:off x="11526519" y="6330332"/>
            <a:ext cx="721361" cy="256541"/>
          </a:xfrm>
          <a:prstGeom prst="rect">
            <a:avLst/>
          </a:prstGeom>
          <a:ln w="12700">
            <a:miter lim="400000"/>
          </a:ln>
        </p:spPr>
        <p:txBody>
          <a:bodyPr lIns="45719" rIns="45719">
            <a:spAutoFit/>
          </a:bodyPr>
          <a:lstStyle/>
          <a:p>
            <a:pPr>
              <a:defRPr sz="1000">
                <a:solidFill>
                  <a:srgbClr val="FFFFFF"/>
                </a:solidFill>
                <a:latin typeface="+mj-lt"/>
                <a:ea typeface="+mj-ea"/>
                <a:cs typeface="+mj-cs"/>
                <a:sym typeface="Source Sans Pro Regular"/>
              </a:defRPr>
            </a:pPr>
            <a:endParaRPr/>
          </a:p>
        </p:txBody>
      </p:sp>
      <p:sp>
        <p:nvSpPr>
          <p:cNvPr id="155" name="Subtitle 5"/>
          <p:cNvSpPr txBox="1"/>
          <p:nvPr/>
        </p:nvSpPr>
        <p:spPr>
          <a:xfrm>
            <a:off x="8085935" y="6503396"/>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t>Rapid Response Teams Advanced Training Package</a:t>
            </a:r>
          </a:p>
        </p:txBody>
      </p:sp>
      <p:sp>
        <p:nvSpPr>
          <p:cNvPr id="156" name="Subtitle 5"/>
          <p:cNvSpPr txBox="1"/>
          <p:nvPr/>
        </p:nvSpPr>
        <p:spPr>
          <a:xfrm>
            <a:off x="8085935" y="6665931"/>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A2.1 RRT composition</a:t>
            </a:r>
          </a:p>
        </p:txBody>
      </p:sp>
      <p:sp>
        <p:nvSpPr>
          <p:cNvPr id="157" name="Rounded Rectangle 4"/>
          <p:cNvSpPr/>
          <p:nvPr/>
        </p:nvSpPr>
        <p:spPr>
          <a:xfrm flipV="1">
            <a:off x="388996" y="1332436"/>
            <a:ext cx="2079884" cy="100134"/>
          </a:xfrm>
          <a:prstGeom prst="roundRect">
            <a:avLst>
              <a:gd name="adj" fmla="val 50000"/>
            </a:avLst>
          </a:prstGeom>
          <a:solidFill>
            <a:schemeClr val="accent3"/>
          </a:solidFill>
          <a:ln w="12700">
            <a:miter lim="400000"/>
          </a:ln>
        </p:spPr>
        <p:txBody>
          <a:bodyPr lIns="45719" rIns="45719" anchor="ctr"/>
          <a:lstStyle/>
          <a:p>
            <a:pPr algn="ctr">
              <a:defRPr sz="400">
                <a:solidFill>
                  <a:srgbClr val="FFFFFF"/>
                </a:solidFill>
                <a:latin typeface="+mj-lt"/>
                <a:ea typeface="+mj-ea"/>
                <a:cs typeface="+mj-cs"/>
                <a:sym typeface="Source Sans Pro Regular"/>
              </a:defRPr>
            </a:pPr>
            <a:endParaRPr/>
          </a:p>
        </p:txBody>
      </p:sp>
      <p:sp>
        <p:nvSpPr>
          <p:cNvPr id="158" name="TextBox 6"/>
          <p:cNvSpPr txBox="1"/>
          <p:nvPr/>
        </p:nvSpPr>
        <p:spPr>
          <a:xfrm>
            <a:off x="403463" y="668215"/>
            <a:ext cx="2294023"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Questions?</a:t>
            </a:r>
          </a:p>
        </p:txBody>
      </p:sp>
      <p:sp>
        <p:nvSpPr>
          <p:cNvPr id="159"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700">
                <a:solidFill>
                  <a:srgbClr val="FFFFFF"/>
                </a:solidFill>
                <a:latin typeface="+mj-lt"/>
                <a:ea typeface="+mj-ea"/>
                <a:cs typeface="+mj-cs"/>
                <a:sym typeface="Source Sans Pro Regular"/>
              </a:defRPr>
            </a:pPr>
            <a:endParaRPr/>
          </a:p>
        </p:txBody>
      </p:sp>
      <p:sp>
        <p:nvSpPr>
          <p:cNvPr id="160" name="Body Level One…"/>
          <p:cNvSpPr txBox="1">
            <a:spLocks noGrp="1"/>
          </p:cNvSpPr>
          <p:nvPr>
            <p:ph type="body" idx="1"/>
          </p:nvPr>
        </p:nvSpPr>
        <p:spPr>
          <a:xfrm>
            <a:off x="4273553" y="842962"/>
            <a:ext cx="7529514" cy="55467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 name="Slide Number">
            <a:extLst>
              <a:ext uri="{FF2B5EF4-FFF2-40B4-BE49-F238E27FC236}">
                <a16:creationId xmlns:a16="http://schemas.microsoft.com/office/drawing/2014/main" id="{3DD29868-8B8C-A803-DEEA-2B12ABACCC22}"/>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bg2">
                    <a:lumMod val="75000"/>
                  </a:schemeClr>
                </a:solidFill>
                <a:latin typeface="+mj-lt"/>
              </a:rPr>
              <a:pPr/>
              <a:t>‹#›</a:t>
            </a:fld>
            <a:endParaRPr lang="hu-HU" sz="1100" dirty="0">
              <a:solidFill>
                <a:schemeClr val="bg2">
                  <a:lumMod val="75000"/>
                </a:schemeClr>
              </a:solidFill>
              <a:latin typeface="+mj-lt"/>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3.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19"/>
          <a:srcRect b="1317"/>
          <a:stretch>
            <a:fillRect/>
          </a:stretch>
        </p:blipFill>
        <p:spPr>
          <a:xfrm>
            <a:off x="-15228" y="-14824"/>
            <a:ext cx="12505419" cy="6126364"/>
          </a:xfrm>
          <a:prstGeom prst="rect">
            <a:avLst/>
          </a:prstGeom>
          <a:ln w="12700">
            <a:miter lim="400000"/>
          </a:ln>
        </p:spPr>
      </p:pic>
      <p:pic>
        <p:nvPicPr>
          <p:cNvPr id="3" name="Picture 6" descr="Picture 6"/>
          <p:cNvPicPr>
            <a:picLocks noChangeAspect="1"/>
          </p:cNvPicPr>
          <p:nvPr/>
        </p:nvPicPr>
        <p:blipFill>
          <a:blip r:embed="rId20"/>
          <a:stretch>
            <a:fillRect/>
          </a:stretch>
        </p:blipFill>
        <p:spPr>
          <a:xfrm>
            <a:off x="11358371" y="138176"/>
            <a:ext cx="685801" cy="711201"/>
          </a:xfrm>
          <a:prstGeom prst="rect">
            <a:avLst/>
          </a:prstGeom>
          <a:ln w="12700">
            <a:miter lim="400000"/>
          </a:ln>
        </p:spPr>
      </p:pic>
      <p:pic>
        <p:nvPicPr>
          <p:cNvPr id="4" name="Picture 2" descr="Picture 2"/>
          <p:cNvPicPr>
            <a:picLocks noChangeAspect="1"/>
          </p:cNvPicPr>
          <p:nvPr/>
        </p:nvPicPr>
        <p:blipFill>
          <a:blip r:embed="rId21"/>
          <a:stretch>
            <a:fillRect/>
          </a:stretch>
        </p:blipFill>
        <p:spPr>
          <a:xfrm>
            <a:off x="74344" y="6310305"/>
            <a:ext cx="1548718" cy="474296"/>
          </a:xfrm>
          <a:prstGeom prst="rect">
            <a:avLst/>
          </a:prstGeom>
          <a:ln w="12700">
            <a:miter lim="400000"/>
          </a:ln>
        </p:spPr>
      </p:pic>
      <p:sp>
        <p:nvSpPr>
          <p:cNvPr id="5" name="Slide Number"/>
          <p:cNvSpPr txBox="1">
            <a:spLocks noGrp="1"/>
          </p:cNvSpPr>
          <p:nvPr>
            <p:ph type="sldNum" sz="quarter" idx="2"/>
          </p:nvPr>
        </p:nvSpPr>
        <p:spPr>
          <a:xfrm>
            <a:off x="11480800" y="6330334"/>
            <a:ext cx="192507" cy="205741"/>
          </a:xfrm>
          <a:prstGeom prst="rect">
            <a:avLst/>
          </a:prstGeom>
          <a:ln w="12700">
            <a:miter lim="400000"/>
          </a:ln>
        </p:spPr>
        <p:txBody>
          <a:bodyPr wrap="none" lIns="45719" rIns="45719">
            <a:spAutoFit/>
          </a:bodyPr>
          <a:lstStyle>
            <a:lvl1pPr>
              <a:defRPr sz="700">
                <a:solidFill>
                  <a:srgbClr val="FFFFFF"/>
                </a:solidFill>
                <a:latin typeface="+mj-lt"/>
                <a:ea typeface="+mj-ea"/>
                <a:cs typeface="+mj-cs"/>
                <a:sym typeface="Source Sans Pro Regular"/>
              </a:defRPr>
            </a:lvl1pPr>
          </a:lstStyle>
          <a:p>
            <a:fld id="{86CB4B4D-7CA3-9044-876B-883B54F8677D}" type="slidenum">
              <a:t>‹#›</a:t>
            </a:fld>
            <a:endParaRPr/>
          </a:p>
        </p:txBody>
      </p:sp>
      <p:sp>
        <p:nvSpPr>
          <p:cNvPr id="6" name="Slide Number Placeholder 5"/>
          <p:cNvSpPr txBox="1"/>
          <p:nvPr/>
        </p:nvSpPr>
        <p:spPr>
          <a:xfrm>
            <a:off x="11526519" y="6330332"/>
            <a:ext cx="721361" cy="256541"/>
          </a:xfrm>
          <a:prstGeom prst="rect">
            <a:avLst/>
          </a:prstGeom>
          <a:ln w="12700">
            <a:miter lim="400000"/>
          </a:ln>
        </p:spPr>
        <p:txBody>
          <a:bodyPr lIns="45719" rIns="45719">
            <a:spAutoFit/>
          </a:bodyPr>
          <a:lstStyle/>
          <a:p>
            <a:pPr>
              <a:defRPr sz="1000">
                <a:solidFill>
                  <a:srgbClr val="FFFFFF"/>
                </a:solidFill>
                <a:latin typeface="+mj-lt"/>
                <a:ea typeface="+mj-ea"/>
                <a:cs typeface="+mj-cs"/>
                <a:sym typeface="Source Sans Pro Regular"/>
              </a:defRPr>
            </a:pPr>
            <a:endParaRPr/>
          </a:p>
        </p:txBody>
      </p:sp>
      <p:sp>
        <p:nvSpPr>
          <p:cNvPr id="7" name="Subtitle 5"/>
          <p:cNvSpPr txBox="1"/>
          <p:nvPr/>
        </p:nvSpPr>
        <p:spPr>
          <a:xfrm>
            <a:off x="8085935" y="6503396"/>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t>Rapid Response Teams Advanced Training Package</a:t>
            </a:r>
          </a:p>
        </p:txBody>
      </p:sp>
      <p:sp>
        <p:nvSpPr>
          <p:cNvPr id="8" name="Subtitle 5"/>
          <p:cNvSpPr txBox="1"/>
          <p:nvPr/>
        </p:nvSpPr>
        <p:spPr>
          <a:xfrm>
            <a:off x="8085935" y="6665931"/>
            <a:ext cx="3794759"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A2.1 RRT composition</a:t>
            </a:r>
          </a:p>
        </p:txBody>
      </p:sp>
      <p:sp>
        <p:nvSpPr>
          <p:cNvPr id="9" name="Rounded Rectangle 4"/>
          <p:cNvSpPr/>
          <p:nvPr/>
        </p:nvSpPr>
        <p:spPr>
          <a:xfrm flipV="1">
            <a:off x="5003346" y="3246975"/>
            <a:ext cx="2515176" cy="111824"/>
          </a:xfrm>
          <a:prstGeom prst="roundRect">
            <a:avLst>
              <a:gd name="adj" fmla="val 50000"/>
            </a:avLst>
          </a:prstGeom>
          <a:solidFill>
            <a:schemeClr val="accent3"/>
          </a:solidFill>
          <a:ln w="12700">
            <a:miter lim="400000"/>
          </a:ln>
        </p:spPr>
        <p:txBody>
          <a:bodyPr lIns="45719" rIns="45719" anchor="ctr"/>
          <a:lstStyle/>
          <a:p>
            <a:pPr algn="ctr">
              <a:defRPr sz="400">
                <a:solidFill>
                  <a:srgbClr val="FFFFFF"/>
                </a:solidFill>
                <a:latin typeface="+mj-lt"/>
                <a:ea typeface="+mj-ea"/>
                <a:cs typeface="+mj-cs"/>
                <a:sym typeface="Source Sans Pro Regular"/>
              </a:defRPr>
            </a:pPr>
            <a:endParaRPr/>
          </a:p>
        </p:txBody>
      </p:sp>
      <p:sp>
        <p:nvSpPr>
          <p:cNvPr id="10" name="TextBox 5"/>
          <p:cNvSpPr txBox="1"/>
          <p:nvPr/>
        </p:nvSpPr>
        <p:spPr>
          <a:xfrm>
            <a:off x="4344766" y="2325452"/>
            <a:ext cx="3721503" cy="7899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defRPr sz="4400">
                <a:solidFill>
                  <a:srgbClr val="FFFFFF"/>
                </a:solidFill>
                <a:latin typeface="Source Sans Pro Bold"/>
                <a:ea typeface="Source Sans Pro Bold"/>
                <a:cs typeface="Source Sans Pro Bold"/>
                <a:sym typeface="Source Sans Pro Bold"/>
              </a:defRPr>
            </a:lvl1pPr>
          </a:lstStyle>
          <a:p>
            <a:r>
              <a:rPr b="1" dirty="0"/>
              <a:t>Thank you</a:t>
            </a:r>
          </a:p>
        </p:txBody>
      </p:sp>
      <p:sp>
        <p:nvSpPr>
          <p:cNvPr id="11"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p>
            <a:r>
              <a:t>Title Text</a:t>
            </a:r>
          </a:p>
        </p:txBody>
      </p:sp>
      <p:sp>
        <p:nvSpPr>
          <p:cNvPr id="13" name="Slide Number">
            <a:extLst>
              <a:ext uri="{FF2B5EF4-FFF2-40B4-BE49-F238E27FC236}">
                <a16:creationId xmlns:a16="http://schemas.microsoft.com/office/drawing/2014/main" id="{3BA59260-8750-B413-AA22-D9DEE48035DC}"/>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bg2">
                    <a:lumMod val="75000"/>
                  </a:schemeClr>
                </a:solidFill>
                <a:latin typeface="+mj-lt"/>
              </a:rPr>
              <a:pPr/>
              <a:t>‹#›</a:t>
            </a:fld>
            <a:endParaRPr lang="hu-HU" sz="1100" dirty="0">
              <a:solidFill>
                <a:schemeClr val="bg2">
                  <a:lumMod val="75000"/>
                </a:schemeClr>
              </a:solidFill>
              <a:latin typeface="+mj-lt"/>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transition spd="med"/>
  <p:txStyles>
    <p:titleStyle>
      <a:lvl1pPr marL="0" marR="0" indent="0" algn="l" defTabSz="162744" rtl="0" latinLnBrk="0">
        <a:lnSpc>
          <a:spcPct val="90000"/>
        </a:lnSpc>
        <a:spcBef>
          <a:spcPts val="0"/>
        </a:spcBef>
        <a:spcAft>
          <a:spcPts val="0"/>
        </a:spcAft>
        <a:buClrTx/>
        <a:buSzTx/>
        <a:buFontTx/>
        <a:buNone/>
        <a:tabLst/>
        <a:defRPr sz="18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162744" rtl="0" latinLnBrk="0">
        <a:lnSpc>
          <a:spcPct val="90000"/>
        </a:lnSpc>
        <a:spcBef>
          <a:spcPts val="0"/>
        </a:spcBef>
        <a:spcAft>
          <a:spcPts val="0"/>
        </a:spcAft>
        <a:buClrTx/>
        <a:buSzTx/>
        <a:buFontTx/>
        <a:buNone/>
        <a:tabLst/>
        <a:defRPr sz="18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162744" rtl="0" latinLnBrk="0">
        <a:lnSpc>
          <a:spcPct val="90000"/>
        </a:lnSpc>
        <a:spcBef>
          <a:spcPts val="0"/>
        </a:spcBef>
        <a:spcAft>
          <a:spcPts val="0"/>
        </a:spcAft>
        <a:buClrTx/>
        <a:buSzTx/>
        <a:buFontTx/>
        <a:buNone/>
        <a:tabLst/>
        <a:defRPr sz="18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162744" rtl="0" latinLnBrk="0">
        <a:lnSpc>
          <a:spcPct val="90000"/>
        </a:lnSpc>
        <a:spcBef>
          <a:spcPts val="0"/>
        </a:spcBef>
        <a:spcAft>
          <a:spcPts val="0"/>
        </a:spcAft>
        <a:buClrTx/>
        <a:buSzTx/>
        <a:buFontTx/>
        <a:buNone/>
        <a:tabLst/>
        <a:defRPr sz="18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162744" rtl="0" latinLnBrk="0">
        <a:lnSpc>
          <a:spcPct val="90000"/>
        </a:lnSpc>
        <a:spcBef>
          <a:spcPts val="0"/>
        </a:spcBef>
        <a:spcAft>
          <a:spcPts val="0"/>
        </a:spcAft>
        <a:buClrTx/>
        <a:buSzTx/>
        <a:buFontTx/>
        <a:buNone/>
        <a:tabLst/>
        <a:defRPr sz="18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162744" rtl="0" latinLnBrk="0">
        <a:lnSpc>
          <a:spcPct val="90000"/>
        </a:lnSpc>
        <a:spcBef>
          <a:spcPts val="0"/>
        </a:spcBef>
        <a:spcAft>
          <a:spcPts val="0"/>
        </a:spcAft>
        <a:buClrTx/>
        <a:buSzTx/>
        <a:buFontTx/>
        <a:buNone/>
        <a:tabLst/>
        <a:defRPr sz="18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162744" rtl="0" latinLnBrk="0">
        <a:lnSpc>
          <a:spcPct val="90000"/>
        </a:lnSpc>
        <a:spcBef>
          <a:spcPts val="0"/>
        </a:spcBef>
        <a:spcAft>
          <a:spcPts val="0"/>
        </a:spcAft>
        <a:buClrTx/>
        <a:buSzTx/>
        <a:buFontTx/>
        <a:buNone/>
        <a:tabLst/>
        <a:defRPr sz="18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162744" rtl="0" latinLnBrk="0">
        <a:lnSpc>
          <a:spcPct val="90000"/>
        </a:lnSpc>
        <a:spcBef>
          <a:spcPts val="0"/>
        </a:spcBef>
        <a:spcAft>
          <a:spcPts val="0"/>
        </a:spcAft>
        <a:buClrTx/>
        <a:buSzTx/>
        <a:buFontTx/>
        <a:buNone/>
        <a:tabLst/>
        <a:defRPr sz="18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162744" rtl="0" latinLnBrk="0">
        <a:lnSpc>
          <a:spcPct val="90000"/>
        </a:lnSpc>
        <a:spcBef>
          <a:spcPts val="0"/>
        </a:spcBef>
        <a:spcAft>
          <a:spcPts val="0"/>
        </a:spcAft>
        <a:buClrTx/>
        <a:buSzTx/>
        <a:buFontTx/>
        <a:buNone/>
        <a:tabLst/>
        <a:defRPr sz="18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40686" marR="0" indent="-40686" algn="l" defTabSz="162744" rtl="0" latinLnBrk="0">
        <a:lnSpc>
          <a:spcPct val="90000"/>
        </a:lnSpc>
        <a:spcBef>
          <a:spcPts val="100"/>
        </a:spcBef>
        <a:spcAft>
          <a:spcPts val="0"/>
        </a:spcAft>
        <a:buClr>
          <a:schemeClr val="accent3"/>
        </a:buClr>
        <a:buSzPct val="100000"/>
        <a:buFont typeface="Arial"/>
        <a:buChar char="•"/>
        <a:tabLst/>
        <a:defRPr sz="1800" b="0" i="0" u="none" strike="noStrike" cap="none" spc="0" baseline="0">
          <a:solidFill>
            <a:srgbClr val="000000"/>
          </a:solidFill>
          <a:uFillTx/>
          <a:latin typeface="+mj-lt"/>
          <a:ea typeface="+mj-ea"/>
          <a:cs typeface="+mj-cs"/>
          <a:sym typeface="Source Sans Pro Regular"/>
        </a:defRPr>
      </a:lvl1pPr>
      <a:lvl2pPr marL="130195" marR="0" indent="-48823" algn="l" defTabSz="162744" rtl="0" latinLnBrk="0">
        <a:lnSpc>
          <a:spcPct val="90000"/>
        </a:lnSpc>
        <a:spcBef>
          <a:spcPts val="100"/>
        </a:spcBef>
        <a:spcAft>
          <a:spcPts val="0"/>
        </a:spcAft>
        <a:buClr>
          <a:schemeClr val="accent3"/>
        </a:buClr>
        <a:buSzPct val="100000"/>
        <a:buFont typeface="Arial"/>
        <a:buChar char="•"/>
        <a:tabLst/>
        <a:defRPr sz="1800" b="0" i="0" u="none" strike="noStrike" cap="none" spc="0" baseline="0">
          <a:solidFill>
            <a:srgbClr val="000000"/>
          </a:solidFill>
          <a:uFillTx/>
          <a:latin typeface="+mj-lt"/>
          <a:ea typeface="+mj-ea"/>
          <a:cs typeface="+mj-cs"/>
          <a:sym typeface="Source Sans Pro Regular"/>
        </a:defRPr>
      </a:lvl2pPr>
      <a:lvl3pPr marL="219078" marR="0" indent="-56334" algn="l" defTabSz="162744" rtl="0" latinLnBrk="0">
        <a:lnSpc>
          <a:spcPct val="90000"/>
        </a:lnSpc>
        <a:spcBef>
          <a:spcPts val="100"/>
        </a:spcBef>
        <a:spcAft>
          <a:spcPts val="0"/>
        </a:spcAft>
        <a:buClr>
          <a:schemeClr val="accent3"/>
        </a:buClr>
        <a:buSzPct val="100000"/>
        <a:buFont typeface="Arial"/>
        <a:buChar char="•"/>
        <a:tabLst/>
        <a:defRPr sz="1800" b="0" i="0" u="none" strike="noStrike" cap="none" spc="0" baseline="0">
          <a:solidFill>
            <a:srgbClr val="000000"/>
          </a:solidFill>
          <a:uFillTx/>
          <a:latin typeface="+mj-lt"/>
          <a:ea typeface="+mj-ea"/>
          <a:cs typeface="+mj-cs"/>
          <a:sym typeface="Source Sans Pro Regular"/>
        </a:defRPr>
      </a:lvl3pPr>
      <a:lvl4pPr marL="300450" marR="0" indent="-56334" algn="l" defTabSz="162744" rtl="0" latinLnBrk="0">
        <a:lnSpc>
          <a:spcPct val="90000"/>
        </a:lnSpc>
        <a:spcBef>
          <a:spcPts val="100"/>
        </a:spcBef>
        <a:spcAft>
          <a:spcPts val="0"/>
        </a:spcAft>
        <a:buClr>
          <a:schemeClr val="accent3"/>
        </a:buClr>
        <a:buSzPct val="100000"/>
        <a:buFont typeface="Arial"/>
        <a:buChar char="•"/>
        <a:tabLst/>
        <a:defRPr sz="1800" b="0" i="0" u="none" strike="noStrike" cap="none" spc="0" baseline="0">
          <a:solidFill>
            <a:srgbClr val="000000"/>
          </a:solidFill>
          <a:uFillTx/>
          <a:latin typeface="+mj-lt"/>
          <a:ea typeface="+mj-ea"/>
          <a:cs typeface="+mj-cs"/>
          <a:sym typeface="Source Sans Pro Regular"/>
        </a:defRPr>
      </a:lvl4pPr>
      <a:lvl5pPr marL="381821" marR="0" indent="-56334" algn="l" defTabSz="162744" rtl="0" latinLnBrk="0">
        <a:lnSpc>
          <a:spcPct val="90000"/>
        </a:lnSpc>
        <a:spcBef>
          <a:spcPts val="100"/>
        </a:spcBef>
        <a:spcAft>
          <a:spcPts val="0"/>
        </a:spcAft>
        <a:buClr>
          <a:schemeClr val="accent3"/>
        </a:buClr>
        <a:buSzPct val="100000"/>
        <a:buFont typeface="Arial"/>
        <a:buChar char="•"/>
        <a:tabLst/>
        <a:defRPr sz="1800" b="0" i="0" u="none" strike="noStrike" cap="none" spc="0" baseline="0">
          <a:solidFill>
            <a:srgbClr val="000000"/>
          </a:solidFill>
          <a:uFillTx/>
          <a:latin typeface="+mj-lt"/>
          <a:ea typeface="+mj-ea"/>
          <a:cs typeface="+mj-cs"/>
          <a:sym typeface="Source Sans Pro Regular"/>
        </a:defRPr>
      </a:lvl5pPr>
      <a:lvl6pPr marL="650974" marR="0" indent="-244115" algn="l" defTabSz="162744" rtl="0" latinLnBrk="0">
        <a:lnSpc>
          <a:spcPct val="90000"/>
        </a:lnSpc>
        <a:spcBef>
          <a:spcPts val="100"/>
        </a:spcBef>
        <a:spcAft>
          <a:spcPts val="0"/>
        </a:spcAft>
        <a:buClr>
          <a:schemeClr val="accent3"/>
        </a:buClr>
        <a:buSzPct val="100000"/>
        <a:buFont typeface="Arial"/>
        <a:buChar char="•"/>
        <a:tabLst/>
        <a:defRPr sz="1800" b="0" i="0" u="none" strike="noStrike" cap="none" spc="0" baseline="0">
          <a:solidFill>
            <a:srgbClr val="000000"/>
          </a:solidFill>
          <a:uFillTx/>
          <a:latin typeface="+mj-lt"/>
          <a:ea typeface="+mj-ea"/>
          <a:cs typeface="+mj-cs"/>
          <a:sym typeface="Source Sans Pro Regular"/>
        </a:defRPr>
      </a:lvl6pPr>
      <a:lvl7pPr marL="732346" marR="0" indent="-244115" algn="l" defTabSz="162744" rtl="0" latinLnBrk="0">
        <a:lnSpc>
          <a:spcPct val="90000"/>
        </a:lnSpc>
        <a:spcBef>
          <a:spcPts val="100"/>
        </a:spcBef>
        <a:spcAft>
          <a:spcPts val="0"/>
        </a:spcAft>
        <a:buClr>
          <a:schemeClr val="accent3"/>
        </a:buClr>
        <a:buSzPct val="100000"/>
        <a:buFont typeface="Arial"/>
        <a:buChar char="•"/>
        <a:tabLst/>
        <a:defRPr sz="1800" b="0" i="0" u="none" strike="noStrike" cap="none" spc="0" baseline="0">
          <a:solidFill>
            <a:srgbClr val="000000"/>
          </a:solidFill>
          <a:uFillTx/>
          <a:latin typeface="+mj-lt"/>
          <a:ea typeface="+mj-ea"/>
          <a:cs typeface="+mj-cs"/>
          <a:sym typeface="Source Sans Pro Regular"/>
        </a:defRPr>
      </a:lvl7pPr>
      <a:lvl8pPr marL="813718" marR="0" indent="-244115" algn="l" defTabSz="162744" rtl="0" latinLnBrk="0">
        <a:lnSpc>
          <a:spcPct val="90000"/>
        </a:lnSpc>
        <a:spcBef>
          <a:spcPts val="100"/>
        </a:spcBef>
        <a:spcAft>
          <a:spcPts val="0"/>
        </a:spcAft>
        <a:buClr>
          <a:schemeClr val="accent3"/>
        </a:buClr>
        <a:buSzPct val="100000"/>
        <a:buFont typeface="Arial"/>
        <a:buChar char="•"/>
        <a:tabLst/>
        <a:defRPr sz="1800" b="0" i="0" u="none" strike="noStrike" cap="none" spc="0" baseline="0">
          <a:solidFill>
            <a:srgbClr val="000000"/>
          </a:solidFill>
          <a:uFillTx/>
          <a:latin typeface="+mj-lt"/>
          <a:ea typeface="+mj-ea"/>
          <a:cs typeface="+mj-cs"/>
          <a:sym typeface="Source Sans Pro Regular"/>
        </a:defRPr>
      </a:lvl8pPr>
      <a:lvl9pPr marL="895090" marR="0" indent="-244115" algn="l" defTabSz="162744" rtl="0" latinLnBrk="0">
        <a:lnSpc>
          <a:spcPct val="90000"/>
        </a:lnSpc>
        <a:spcBef>
          <a:spcPts val="100"/>
        </a:spcBef>
        <a:spcAft>
          <a:spcPts val="0"/>
        </a:spcAft>
        <a:buClr>
          <a:schemeClr val="accent3"/>
        </a:buClr>
        <a:buSzPct val="100000"/>
        <a:buFont typeface="Arial"/>
        <a:buChar char="•"/>
        <a:tabLst/>
        <a:defRPr sz="1800" b="0" i="0" u="none" strike="noStrike" cap="none" spc="0" baseline="0">
          <a:solidFill>
            <a:srgbClr val="000000"/>
          </a:solidFill>
          <a:uFillTx/>
          <a:latin typeface="+mj-lt"/>
          <a:ea typeface="+mj-ea"/>
          <a:cs typeface="+mj-cs"/>
          <a:sym typeface="Source Sans Pro Regular"/>
        </a:defRPr>
      </a:lvl9pPr>
    </p:bodyStyle>
    <p:otherStyle>
      <a:lvl1pPr marL="0" marR="0" indent="0" algn="l" defTabSz="914400" rtl="0" latinLnBrk="0">
        <a:lnSpc>
          <a:spcPct val="100000"/>
        </a:lnSpc>
        <a:spcBef>
          <a:spcPts val="0"/>
        </a:spcBef>
        <a:spcAft>
          <a:spcPts val="0"/>
        </a:spcAft>
        <a:buClrTx/>
        <a:buSzTx/>
        <a:buFontTx/>
        <a:buNone/>
        <a:tabLst/>
        <a:defRPr sz="700" b="0" i="0" u="none" strike="noStrike" cap="none" spc="0" baseline="0">
          <a:solidFill>
            <a:schemeClr val="tx1"/>
          </a:solidFill>
          <a:uFillTx/>
          <a:latin typeface="+mn-lt"/>
          <a:ea typeface="+mn-ea"/>
          <a:cs typeface="+mn-cs"/>
          <a:sym typeface="Source Sans Pro Regular"/>
        </a:defRPr>
      </a:lvl1pPr>
      <a:lvl2pPr marL="0" marR="0" indent="457200" algn="l" defTabSz="914400" rtl="0" latinLnBrk="0">
        <a:lnSpc>
          <a:spcPct val="100000"/>
        </a:lnSpc>
        <a:spcBef>
          <a:spcPts val="0"/>
        </a:spcBef>
        <a:spcAft>
          <a:spcPts val="0"/>
        </a:spcAft>
        <a:buClrTx/>
        <a:buSzTx/>
        <a:buFontTx/>
        <a:buNone/>
        <a:tabLst/>
        <a:defRPr sz="700" b="0" i="0" u="none" strike="noStrike" cap="none" spc="0" baseline="0">
          <a:solidFill>
            <a:schemeClr val="tx1"/>
          </a:solidFill>
          <a:uFillTx/>
          <a:latin typeface="+mn-lt"/>
          <a:ea typeface="+mn-ea"/>
          <a:cs typeface="+mn-cs"/>
          <a:sym typeface="Source Sans Pro Regular"/>
        </a:defRPr>
      </a:lvl2pPr>
      <a:lvl3pPr marL="0" marR="0" indent="914400" algn="l" defTabSz="914400" rtl="0" latinLnBrk="0">
        <a:lnSpc>
          <a:spcPct val="100000"/>
        </a:lnSpc>
        <a:spcBef>
          <a:spcPts val="0"/>
        </a:spcBef>
        <a:spcAft>
          <a:spcPts val="0"/>
        </a:spcAft>
        <a:buClrTx/>
        <a:buSzTx/>
        <a:buFontTx/>
        <a:buNone/>
        <a:tabLst/>
        <a:defRPr sz="700" b="0" i="0" u="none" strike="noStrike" cap="none" spc="0" baseline="0">
          <a:solidFill>
            <a:schemeClr val="tx1"/>
          </a:solidFill>
          <a:uFillTx/>
          <a:latin typeface="+mn-lt"/>
          <a:ea typeface="+mn-ea"/>
          <a:cs typeface="+mn-cs"/>
          <a:sym typeface="Source Sans Pro Regular"/>
        </a:defRPr>
      </a:lvl3pPr>
      <a:lvl4pPr marL="0" marR="0" indent="1371600" algn="l" defTabSz="914400" rtl="0" latinLnBrk="0">
        <a:lnSpc>
          <a:spcPct val="100000"/>
        </a:lnSpc>
        <a:spcBef>
          <a:spcPts val="0"/>
        </a:spcBef>
        <a:spcAft>
          <a:spcPts val="0"/>
        </a:spcAft>
        <a:buClrTx/>
        <a:buSzTx/>
        <a:buFontTx/>
        <a:buNone/>
        <a:tabLst/>
        <a:defRPr sz="700" b="0" i="0" u="none" strike="noStrike" cap="none" spc="0" baseline="0">
          <a:solidFill>
            <a:schemeClr val="tx1"/>
          </a:solidFill>
          <a:uFillTx/>
          <a:latin typeface="+mn-lt"/>
          <a:ea typeface="+mn-ea"/>
          <a:cs typeface="+mn-cs"/>
          <a:sym typeface="Source Sans Pro Regular"/>
        </a:defRPr>
      </a:lvl4pPr>
      <a:lvl5pPr marL="0" marR="0" indent="1828800" algn="l" defTabSz="914400" rtl="0" latinLnBrk="0">
        <a:lnSpc>
          <a:spcPct val="100000"/>
        </a:lnSpc>
        <a:spcBef>
          <a:spcPts val="0"/>
        </a:spcBef>
        <a:spcAft>
          <a:spcPts val="0"/>
        </a:spcAft>
        <a:buClrTx/>
        <a:buSzTx/>
        <a:buFontTx/>
        <a:buNone/>
        <a:tabLst/>
        <a:defRPr sz="700" b="0" i="0" u="none" strike="noStrike" cap="none" spc="0" baseline="0">
          <a:solidFill>
            <a:schemeClr val="tx1"/>
          </a:solidFill>
          <a:uFillTx/>
          <a:latin typeface="+mn-lt"/>
          <a:ea typeface="+mn-ea"/>
          <a:cs typeface="+mn-cs"/>
          <a:sym typeface="Source Sans Pro Regular"/>
        </a:defRPr>
      </a:lvl5pPr>
      <a:lvl6pPr marL="0" marR="0" indent="2286000" algn="l" defTabSz="914400" rtl="0" latinLnBrk="0">
        <a:lnSpc>
          <a:spcPct val="100000"/>
        </a:lnSpc>
        <a:spcBef>
          <a:spcPts val="0"/>
        </a:spcBef>
        <a:spcAft>
          <a:spcPts val="0"/>
        </a:spcAft>
        <a:buClrTx/>
        <a:buSzTx/>
        <a:buFontTx/>
        <a:buNone/>
        <a:tabLst/>
        <a:defRPr sz="700" b="0" i="0" u="none" strike="noStrike" cap="none" spc="0" baseline="0">
          <a:solidFill>
            <a:schemeClr val="tx1"/>
          </a:solidFill>
          <a:uFillTx/>
          <a:latin typeface="+mn-lt"/>
          <a:ea typeface="+mn-ea"/>
          <a:cs typeface="+mn-cs"/>
          <a:sym typeface="Source Sans Pro Regular"/>
        </a:defRPr>
      </a:lvl6pPr>
      <a:lvl7pPr marL="0" marR="0" indent="2743200" algn="l" defTabSz="914400" rtl="0" latinLnBrk="0">
        <a:lnSpc>
          <a:spcPct val="100000"/>
        </a:lnSpc>
        <a:spcBef>
          <a:spcPts val="0"/>
        </a:spcBef>
        <a:spcAft>
          <a:spcPts val="0"/>
        </a:spcAft>
        <a:buClrTx/>
        <a:buSzTx/>
        <a:buFontTx/>
        <a:buNone/>
        <a:tabLst/>
        <a:defRPr sz="700" b="0" i="0" u="none" strike="noStrike" cap="none" spc="0" baseline="0">
          <a:solidFill>
            <a:schemeClr val="tx1"/>
          </a:solidFill>
          <a:uFillTx/>
          <a:latin typeface="+mn-lt"/>
          <a:ea typeface="+mn-ea"/>
          <a:cs typeface="+mn-cs"/>
          <a:sym typeface="Source Sans Pro Regular"/>
        </a:defRPr>
      </a:lvl7pPr>
      <a:lvl8pPr marL="0" marR="0" indent="3200400" algn="l" defTabSz="914400" rtl="0" latinLnBrk="0">
        <a:lnSpc>
          <a:spcPct val="100000"/>
        </a:lnSpc>
        <a:spcBef>
          <a:spcPts val="0"/>
        </a:spcBef>
        <a:spcAft>
          <a:spcPts val="0"/>
        </a:spcAft>
        <a:buClrTx/>
        <a:buSzTx/>
        <a:buFontTx/>
        <a:buNone/>
        <a:tabLst/>
        <a:defRPr sz="700" b="0" i="0" u="none" strike="noStrike" cap="none" spc="0" baseline="0">
          <a:solidFill>
            <a:schemeClr val="tx1"/>
          </a:solidFill>
          <a:uFillTx/>
          <a:latin typeface="+mn-lt"/>
          <a:ea typeface="+mn-ea"/>
          <a:cs typeface="+mn-cs"/>
          <a:sym typeface="Source Sans Pro Regular"/>
        </a:defRPr>
      </a:lvl8pPr>
      <a:lvl9pPr marL="0" marR="0" indent="3657600" algn="l" defTabSz="914400" rtl="0" latinLnBrk="0">
        <a:lnSpc>
          <a:spcPct val="100000"/>
        </a:lnSpc>
        <a:spcBef>
          <a:spcPts val="0"/>
        </a:spcBef>
        <a:spcAft>
          <a:spcPts val="0"/>
        </a:spcAft>
        <a:buClrTx/>
        <a:buSzTx/>
        <a:buFontTx/>
        <a:buNone/>
        <a:tabLst/>
        <a:defRPr sz="700" b="0" i="0" u="none" strike="noStrike" cap="none" spc="0" baseline="0">
          <a:solidFill>
            <a:schemeClr val="tx1"/>
          </a:solidFill>
          <a:uFillTx/>
          <a:latin typeface="+mn-lt"/>
          <a:ea typeface="+mn-ea"/>
          <a:cs typeface="+mn-cs"/>
          <a:sym typeface="Source Sans Pro Regular"/>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13.xml"/><Relationship Id="rId4" Type="http://schemas.openxmlformats.org/officeDocument/2006/relationships/hyperlink" Target="mailto:ihrhrt@who.int"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 name="Slide Number Placeholder 5"/>
          <p:cNvSpPr txBox="1">
            <a:spLocks noGrp="1"/>
          </p:cNvSpPr>
          <p:nvPr>
            <p:ph type="sldNum" sz="quarter" idx="2"/>
          </p:nvPr>
        </p:nvSpPr>
        <p:spPr>
          <a:xfrm>
            <a:off x="11480800" y="6330334"/>
            <a:ext cx="148324" cy="20574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a:t>
            </a:fld>
            <a:endParaRPr/>
          </a:p>
        </p:txBody>
      </p:sp>
      <p:sp>
        <p:nvSpPr>
          <p:cNvPr id="282" name="Title 2"/>
          <p:cNvSpPr txBox="1">
            <a:spLocks noGrp="1"/>
          </p:cNvSpPr>
          <p:nvPr>
            <p:ph type="title"/>
          </p:nvPr>
        </p:nvSpPr>
        <p:spPr>
          <a:xfrm>
            <a:off x="453087" y="1154946"/>
            <a:ext cx="4490140" cy="2410277"/>
          </a:xfrm>
          <a:prstGeom prst="rect">
            <a:avLst/>
          </a:prstGeom>
        </p:spPr>
        <p:txBody>
          <a:bodyPr/>
          <a:lstStyle/>
          <a:p>
            <a:pPr defTabSz="159489">
              <a:defRPr sz="3136"/>
            </a:pPr>
            <a:r>
              <a:rPr b="1" dirty="0"/>
              <a:t>Group work: composition of an RRT and tasks of its members</a:t>
            </a:r>
            <a:br>
              <a:rPr dirty="0"/>
            </a:br>
            <a:endParaRPr dirty="0"/>
          </a:p>
        </p:txBody>
      </p:sp>
      <p:sp>
        <p:nvSpPr>
          <p:cNvPr id="283" name="TextBox 1"/>
          <p:cNvSpPr txBox="1"/>
          <p:nvPr/>
        </p:nvSpPr>
        <p:spPr>
          <a:xfrm>
            <a:off x="6139100" y="3647423"/>
            <a:ext cx="3076913" cy="599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defRPr sz="3200">
                <a:solidFill>
                  <a:srgbClr val="002060"/>
                </a:solidFill>
                <a:latin typeface="Source Sans Pro Bold"/>
                <a:ea typeface="Source Sans Pro Bold"/>
                <a:cs typeface="Source Sans Pro Bold"/>
                <a:sym typeface="Source Sans Pro Bold"/>
              </a:defRPr>
            </a:lvl1pPr>
          </a:lstStyle>
          <a:p>
            <a:r>
              <a:t>Duration: 60’</a:t>
            </a:r>
          </a:p>
        </p:txBody>
      </p:sp>
      <p:sp>
        <p:nvSpPr>
          <p:cNvPr id="284" name="TextBox 9"/>
          <p:cNvSpPr txBox="1"/>
          <p:nvPr/>
        </p:nvSpPr>
        <p:spPr>
          <a:xfrm>
            <a:off x="340519" y="623203"/>
            <a:ext cx="6057569" cy="64633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4400">
                <a:solidFill>
                  <a:srgbClr val="FFFFFF"/>
                </a:solidFill>
                <a:latin typeface="Source Sans Pro Bold"/>
                <a:ea typeface="Source Sans Pro Bold"/>
                <a:cs typeface="Source Sans Pro Bold"/>
                <a:sym typeface="Source Sans Pro Bold"/>
              </a:defRPr>
            </a:lvl1pPr>
          </a:lstStyle>
          <a:p>
            <a:r>
              <a:rPr sz="3600" b="1" dirty="0"/>
              <a:t> A2.1b </a:t>
            </a:r>
          </a:p>
        </p:txBody>
      </p:sp>
      <p:sp>
        <p:nvSpPr>
          <p:cNvPr id="285" name="TextBox 11"/>
          <p:cNvSpPr txBox="1"/>
          <p:nvPr/>
        </p:nvSpPr>
        <p:spPr>
          <a:xfrm>
            <a:off x="567709" y="4147146"/>
            <a:ext cx="2333564" cy="3200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1400">
                <a:solidFill>
                  <a:srgbClr val="FFFFFF"/>
                </a:solidFill>
                <a:latin typeface="+mj-lt"/>
                <a:ea typeface="+mj-ea"/>
                <a:cs typeface="+mj-cs"/>
                <a:sym typeface="Source Sans Pro Regular"/>
              </a:defRPr>
            </a:lvl1pPr>
          </a:lstStyle>
          <a:p>
            <a:r>
              <a:t>Speaker name</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1" name="Slide Number Placeholder 5"/>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10</a:t>
            </a:fld>
            <a:endParaRPr/>
          </a:p>
        </p:txBody>
      </p:sp>
      <p:sp>
        <p:nvSpPr>
          <p:cNvPr id="342" name="Title 1"/>
          <p:cNvSpPr txBox="1">
            <a:spLocks noGrp="1"/>
          </p:cNvSpPr>
          <p:nvPr>
            <p:ph type="title"/>
          </p:nvPr>
        </p:nvSpPr>
        <p:spPr>
          <a:xfrm>
            <a:off x="194637" y="60246"/>
            <a:ext cx="4635507" cy="646113"/>
          </a:xfrm>
          <a:prstGeom prst="rect">
            <a:avLst/>
          </a:prstGeom>
        </p:spPr>
        <p:txBody>
          <a:bodyPr lIns="45719" tIns="45720" rIns="45719" bIns="45720" anchor="ctr">
            <a:normAutofit/>
          </a:bodyPr>
          <a:lstStyle/>
          <a:p>
            <a:r>
              <a:rPr b="1" dirty="0"/>
              <a:t>Task 2 - Scenario</a:t>
            </a:r>
          </a:p>
        </p:txBody>
      </p:sp>
      <p:sp>
        <p:nvSpPr>
          <p:cNvPr id="343" name="Content Placeholder 2"/>
          <p:cNvSpPr txBox="1">
            <a:spLocks noGrp="1"/>
          </p:cNvSpPr>
          <p:nvPr>
            <p:ph type="body" idx="1"/>
          </p:nvPr>
        </p:nvSpPr>
        <p:spPr>
          <a:xfrm>
            <a:off x="1651183" y="1247001"/>
            <a:ext cx="8889633" cy="4654071"/>
          </a:xfrm>
          <a:prstGeom prst="rect">
            <a:avLst/>
          </a:prstGeom>
        </p:spPr>
        <p:txBody>
          <a:bodyPr/>
          <a:lstStyle/>
          <a:p>
            <a:pPr marL="0" indent="0" defTabSz="161116">
              <a:spcBef>
                <a:spcPts val="0"/>
              </a:spcBef>
              <a:buClrTx/>
              <a:buSzTx/>
              <a:buFontTx/>
              <a:buNone/>
              <a:defRPr sz="2376"/>
            </a:pPr>
            <a:r>
              <a:rPr sz="2400" b="1" dirty="0">
                <a:solidFill>
                  <a:srgbClr val="C00000"/>
                </a:solidFill>
              </a:rPr>
              <a:t>Local response needs:</a:t>
            </a:r>
          </a:p>
          <a:p>
            <a:pPr marL="0" indent="0" defTabSz="161116">
              <a:spcBef>
                <a:spcPts val="0"/>
              </a:spcBef>
              <a:buClrTx/>
              <a:buSzTx/>
              <a:buFontTx/>
              <a:buNone/>
              <a:defRPr sz="2376"/>
            </a:pPr>
            <a:endParaRPr dirty="0"/>
          </a:p>
          <a:p>
            <a:pPr marL="238225" indent="-238225" defTabSz="161116">
              <a:spcBef>
                <a:spcPts val="0"/>
              </a:spcBef>
              <a:buClr>
                <a:srgbClr val="C00000"/>
              </a:buClr>
              <a:buFontTx/>
              <a:defRPr sz="2376"/>
            </a:pPr>
            <a:r>
              <a:rPr dirty="0"/>
              <a:t>Additional support conducting surveillance and epidemiological investigation (analysis by person, place and time)</a:t>
            </a:r>
          </a:p>
          <a:p>
            <a:pPr marL="238225" indent="-238225" defTabSz="161116">
              <a:spcBef>
                <a:spcPts val="0"/>
              </a:spcBef>
              <a:buClr>
                <a:srgbClr val="C00000"/>
              </a:buClr>
              <a:buFontTx/>
              <a:defRPr sz="2376"/>
            </a:pPr>
            <a:r>
              <a:rPr dirty="0"/>
              <a:t>Support the assessment of IPC in health care centers and put in place IPC measures</a:t>
            </a:r>
          </a:p>
          <a:p>
            <a:pPr marL="238225" indent="-238225" defTabSz="161116">
              <a:spcBef>
                <a:spcPts val="0"/>
              </a:spcBef>
              <a:buClr>
                <a:srgbClr val="C00000"/>
              </a:buClr>
              <a:buFontTx/>
              <a:defRPr sz="2376"/>
            </a:pPr>
            <a:r>
              <a:rPr dirty="0"/>
              <a:t>Train and supervise local staff on data management of surveillance and outbreak data</a:t>
            </a:r>
          </a:p>
          <a:p>
            <a:pPr marL="238225" indent="-238225" defTabSz="161116">
              <a:spcBef>
                <a:spcPts val="0"/>
              </a:spcBef>
              <a:buClr>
                <a:srgbClr val="C00000"/>
              </a:buClr>
              <a:buFontTx/>
              <a:defRPr sz="2376"/>
            </a:pPr>
            <a:r>
              <a:rPr dirty="0"/>
              <a:t>Train and assist local colleagues with water testing and training on </a:t>
            </a:r>
            <a:r>
              <a:rPr lang="hu-HU" dirty="0"/>
              <a:t>aquatab </a:t>
            </a:r>
            <a:r>
              <a:rPr dirty="0"/>
              <a:t>usage</a:t>
            </a:r>
          </a:p>
          <a:p>
            <a:pPr marL="238225" indent="-238225" defTabSz="161116">
              <a:spcBef>
                <a:spcPts val="0"/>
              </a:spcBef>
              <a:buClr>
                <a:srgbClr val="C00000"/>
              </a:buClr>
              <a:buFontTx/>
              <a:defRPr sz="2376"/>
            </a:pPr>
            <a:r>
              <a:rPr dirty="0"/>
              <a:t>Ensure laboratory protocols and IPC standards are being implemented and adhered to in the local laboratory, and conduct a quality control evaluation</a:t>
            </a: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5" name="Slide Number Placeholder 5"/>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rPr/>
              <a:t>11</a:t>
            </a:fld>
            <a:endParaRPr/>
          </a:p>
        </p:txBody>
      </p:sp>
      <p:sp>
        <p:nvSpPr>
          <p:cNvPr id="346" name="Title 1"/>
          <p:cNvSpPr txBox="1">
            <a:spLocks noGrp="1"/>
          </p:cNvSpPr>
          <p:nvPr>
            <p:ph type="title"/>
          </p:nvPr>
        </p:nvSpPr>
        <p:spPr>
          <a:xfrm>
            <a:off x="90727" y="51587"/>
            <a:ext cx="6350007" cy="646113"/>
          </a:xfrm>
          <a:prstGeom prst="rect">
            <a:avLst/>
          </a:prstGeom>
        </p:spPr>
        <p:txBody>
          <a:bodyPr/>
          <a:lstStyle/>
          <a:p>
            <a:r>
              <a:rPr b="1" dirty="0"/>
              <a:t>Step 2 - Group Discussion</a:t>
            </a:r>
          </a:p>
        </p:txBody>
      </p:sp>
      <p:sp>
        <p:nvSpPr>
          <p:cNvPr id="347" name="Content Placeholder 2"/>
          <p:cNvSpPr txBox="1">
            <a:spLocks noGrp="1"/>
          </p:cNvSpPr>
          <p:nvPr>
            <p:ph type="body" idx="1"/>
          </p:nvPr>
        </p:nvSpPr>
        <p:spPr>
          <a:xfrm>
            <a:off x="865502" y="1247001"/>
            <a:ext cx="10356099" cy="4654071"/>
          </a:xfrm>
          <a:prstGeom prst="rect">
            <a:avLst/>
          </a:prstGeom>
        </p:spPr>
        <p:txBody>
          <a:bodyPr/>
          <a:lstStyle/>
          <a:p>
            <a:pPr marL="0" indent="0">
              <a:buSzTx/>
              <a:buNone/>
              <a:defRPr sz="2400"/>
            </a:pPr>
            <a:r>
              <a:rPr lang="en-US" b="1" dirty="0">
                <a:solidFill>
                  <a:srgbClr val="C00000"/>
                </a:solidFill>
              </a:rPr>
              <a:t>Address the following questions:</a:t>
            </a:r>
            <a:br>
              <a:rPr lang="hu-HU" b="1" dirty="0">
                <a:solidFill>
                  <a:srgbClr val="C00000"/>
                </a:solidFill>
              </a:rPr>
            </a:br>
            <a:endParaRPr lang="en-US" b="1" dirty="0">
              <a:solidFill>
                <a:srgbClr val="C00000"/>
              </a:solidFill>
            </a:endParaRPr>
          </a:p>
          <a:p>
            <a:pPr marL="240631" indent="-240631">
              <a:buClr>
                <a:srgbClr val="C00000"/>
              </a:buClr>
              <a:buFontTx/>
              <a:defRPr sz="2400"/>
            </a:pPr>
            <a:r>
              <a:rPr lang="en-US" dirty="0"/>
              <a:t>How will you compose the RRT and who will be mobilized to the field?</a:t>
            </a:r>
          </a:p>
          <a:p>
            <a:pPr marL="240631" indent="-240631">
              <a:buClr>
                <a:srgbClr val="C00000"/>
              </a:buClr>
              <a:buFontTx/>
              <a:defRPr sz="2400"/>
            </a:pPr>
            <a:r>
              <a:rPr dirty="0"/>
              <a:t>What else can be done to support the local response?</a:t>
            </a:r>
          </a:p>
        </p:txBody>
      </p:sp>
      <p:grpSp>
        <p:nvGrpSpPr>
          <p:cNvPr id="350" name="Content Placeholder 2"/>
          <p:cNvGrpSpPr/>
          <p:nvPr/>
        </p:nvGrpSpPr>
        <p:grpSpPr>
          <a:xfrm>
            <a:off x="967730" y="3287140"/>
            <a:ext cx="10177807" cy="2734151"/>
            <a:chOff x="-1023813" y="-1"/>
            <a:chExt cx="9253413" cy="2734149"/>
          </a:xfrm>
        </p:grpSpPr>
        <p:sp>
          <p:nvSpPr>
            <p:cNvPr id="348" name="Rectangle"/>
            <p:cNvSpPr/>
            <p:nvPr/>
          </p:nvSpPr>
          <p:spPr>
            <a:xfrm>
              <a:off x="0" y="-1"/>
              <a:ext cx="8229600" cy="2734149"/>
            </a:xfrm>
            <a:prstGeom prst="rect">
              <a:avLst/>
            </a:prstGeom>
            <a:solidFill>
              <a:srgbClr val="D9D9D9"/>
            </a:solidFill>
            <a:ln w="9525" cap="flat">
              <a:solidFill>
                <a:srgbClr val="000000"/>
              </a:solidFill>
              <a:prstDash val="solid"/>
              <a:round/>
            </a:ln>
            <a:effectLst/>
          </p:spPr>
          <p:txBody>
            <a:bodyPr wrap="square" lIns="45719" tIns="45719" rIns="45719" bIns="45719" numCol="1" anchor="t">
              <a:noAutofit/>
            </a:bodyPr>
            <a:lstStyle/>
            <a:p>
              <a:pPr>
                <a:lnSpc>
                  <a:spcPct val="90000"/>
                </a:lnSpc>
                <a:spcBef>
                  <a:spcPts val="700"/>
                </a:spcBef>
                <a:defRPr sz="3200">
                  <a:solidFill>
                    <a:srgbClr val="10253F"/>
                  </a:solidFill>
                  <a:latin typeface="Arial"/>
                  <a:ea typeface="Arial"/>
                  <a:cs typeface="Arial"/>
                  <a:sym typeface="Arial"/>
                </a:defRPr>
              </a:pPr>
              <a:endParaRPr/>
            </a:p>
          </p:txBody>
        </p:sp>
        <p:sp>
          <p:nvSpPr>
            <p:cNvPr id="349" name="Local response needs:…"/>
            <p:cNvSpPr txBox="1"/>
            <p:nvPr/>
          </p:nvSpPr>
          <p:spPr>
            <a:xfrm>
              <a:off x="-1023813" y="4762"/>
              <a:ext cx="9240406" cy="2724623"/>
            </a:xfrm>
            <a:prstGeom prst="rect">
              <a:avLst/>
            </a:prstGeom>
            <a:solidFill>
              <a:schemeClr val="accent6">
                <a:lumMod val="20000"/>
                <a:lumOff val="80000"/>
              </a:schemeClr>
            </a:solid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t">
              <a:noAutofit/>
            </a:bodyPr>
            <a:lstStyle/>
            <a:p>
              <a:pPr>
                <a:lnSpc>
                  <a:spcPct val="90000"/>
                </a:lnSpc>
                <a:spcBef>
                  <a:spcPts val="400"/>
                </a:spcBef>
                <a:defRPr sz="2000">
                  <a:solidFill>
                    <a:srgbClr val="10253F"/>
                  </a:solidFill>
                  <a:latin typeface="+mj-lt"/>
                  <a:ea typeface="+mj-ea"/>
                  <a:cs typeface="+mj-cs"/>
                  <a:sym typeface="Source Sans Pro Regular"/>
                </a:defRPr>
              </a:pPr>
              <a:r>
                <a:rPr lang="en-GB" sz="2000" dirty="0">
                  <a:solidFill>
                    <a:schemeClr val="tx1"/>
                  </a:solidFill>
                </a:rPr>
                <a:t>Reminder - Local</a:t>
              </a:r>
              <a:r>
                <a:rPr sz="2000" dirty="0">
                  <a:solidFill>
                    <a:schemeClr val="tx1"/>
                  </a:solidFill>
                </a:rPr>
                <a:t> response needs:</a:t>
              </a:r>
              <a:endParaRPr lang="en-US" sz="2000">
                <a:solidFill>
                  <a:schemeClr val="tx1"/>
                </a:solidFill>
                <a:latin typeface="Source Sans Pro Regular"/>
                <a:ea typeface="Arial"/>
                <a:cs typeface="Arial"/>
              </a:endParaRPr>
            </a:p>
            <a:p>
              <a:pPr marL="342900" indent="-342900">
                <a:lnSpc>
                  <a:spcPct val="90000"/>
                </a:lnSpc>
                <a:spcBef>
                  <a:spcPts val="400"/>
                </a:spcBef>
                <a:buSzPct val="100000"/>
                <a:buFont typeface="Arial"/>
                <a:buChar char="•"/>
                <a:defRPr sz="1700">
                  <a:solidFill>
                    <a:srgbClr val="10253F"/>
                  </a:solidFill>
                  <a:latin typeface="+mj-lt"/>
                  <a:ea typeface="+mj-ea"/>
                  <a:cs typeface="+mj-cs"/>
                  <a:sym typeface="Source Sans Pro Regular"/>
                </a:defRPr>
              </a:pPr>
              <a:r>
                <a:rPr sz="2000" dirty="0">
                  <a:solidFill>
                    <a:schemeClr val="tx1"/>
                  </a:solidFill>
                </a:rPr>
                <a:t>Additional support conducting surveillance and epidemiological investigation (analysis by person, place and time)</a:t>
              </a:r>
              <a:endParaRPr sz="2000">
                <a:solidFill>
                  <a:schemeClr val="tx1"/>
                </a:solidFill>
                <a:latin typeface="Source Sans Pro Regular"/>
                <a:ea typeface="Arial"/>
                <a:cs typeface="Arial"/>
              </a:endParaRPr>
            </a:p>
            <a:p>
              <a:pPr marL="342900" indent="-342900">
                <a:lnSpc>
                  <a:spcPct val="90000"/>
                </a:lnSpc>
                <a:spcBef>
                  <a:spcPts val="400"/>
                </a:spcBef>
                <a:buSzPct val="100000"/>
                <a:buFont typeface="Arial"/>
                <a:buChar char="•"/>
                <a:defRPr sz="1700">
                  <a:solidFill>
                    <a:srgbClr val="10253F"/>
                  </a:solidFill>
                  <a:latin typeface="+mj-lt"/>
                  <a:ea typeface="+mj-ea"/>
                  <a:cs typeface="+mj-cs"/>
                  <a:sym typeface="Source Sans Pro Regular"/>
                </a:defRPr>
              </a:pPr>
              <a:r>
                <a:rPr sz="2000" dirty="0">
                  <a:solidFill>
                    <a:schemeClr val="tx1"/>
                  </a:solidFill>
                </a:rPr>
                <a:t>Support the assessment of IPC in health care centers and put in place IPC measures</a:t>
              </a:r>
              <a:endParaRPr sz="2000">
                <a:solidFill>
                  <a:schemeClr val="tx1"/>
                </a:solidFill>
                <a:latin typeface="Source Sans Pro Regular"/>
                <a:ea typeface="Arial"/>
                <a:cs typeface="Arial"/>
              </a:endParaRPr>
            </a:p>
            <a:p>
              <a:pPr marL="342900" indent="-342900">
                <a:lnSpc>
                  <a:spcPct val="90000"/>
                </a:lnSpc>
                <a:spcBef>
                  <a:spcPts val="400"/>
                </a:spcBef>
                <a:buSzPct val="100000"/>
                <a:buFont typeface="Arial"/>
                <a:buChar char="•"/>
                <a:defRPr sz="1700">
                  <a:solidFill>
                    <a:srgbClr val="10253F"/>
                  </a:solidFill>
                  <a:latin typeface="+mj-lt"/>
                  <a:ea typeface="+mj-ea"/>
                  <a:cs typeface="+mj-cs"/>
                  <a:sym typeface="Source Sans Pro Regular"/>
                </a:defRPr>
              </a:pPr>
              <a:r>
                <a:rPr sz="2000" dirty="0">
                  <a:solidFill>
                    <a:schemeClr val="tx1"/>
                  </a:solidFill>
                </a:rPr>
                <a:t>Train and supervise local staff on data management of surveillance and outbreak data</a:t>
              </a:r>
              <a:endParaRPr sz="2000">
                <a:solidFill>
                  <a:schemeClr val="tx1"/>
                </a:solidFill>
                <a:latin typeface="Source Sans Pro Regular"/>
                <a:ea typeface="Arial"/>
                <a:cs typeface="Arial"/>
              </a:endParaRPr>
            </a:p>
            <a:p>
              <a:pPr marL="342900" indent="-342900">
                <a:lnSpc>
                  <a:spcPct val="90000"/>
                </a:lnSpc>
                <a:spcBef>
                  <a:spcPts val="400"/>
                </a:spcBef>
                <a:buSzPct val="100000"/>
                <a:buFont typeface="Arial"/>
                <a:buChar char="•"/>
                <a:defRPr sz="1700">
                  <a:solidFill>
                    <a:srgbClr val="10253F"/>
                  </a:solidFill>
                  <a:latin typeface="+mj-lt"/>
                  <a:ea typeface="+mj-ea"/>
                  <a:cs typeface="+mj-cs"/>
                  <a:sym typeface="Source Sans Pro Regular"/>
                </a:defRPr>
              </a:pPr>
              <a:r>
                <a:rPr sz="2000" dirty="0">
                  <a:solidFill>
                    <a:schemeClr val="tx1"/>
                  </a:solidFill>
                </a:rPr>
                <a:t>Train and assist local colleagues with water testing and training on </a:t>
              </a:r>
              <a:r>
                <a:rPr sz="2000" dirty="0" err="1">
                  <a:solidFill>
                    <a:schemeClr val="tx1"/>
                  </a:solidFill>
                </a:rPr>
                <a:t>aquatab</a:t>
              </a:r>
              <a:r>
                <a:rPr sz="2000" dirty="0">
                  <a:solidFill>
                    <a:schemeClr val="tx1"/>
                  </a:solidFill>
                </a:rPr>
                <a:t> usage</a:t>
              </a:r>
              <a:endParaRPr sz="2000">
                <a:solidFill>
                  <a:schemeClr val="tx1"/>
                </a:solidFill>
                <a:latin typeface="Source Sans Pro Regular"/>
                <a:ea typeface="Arial"/>
                <a:cs typeface="Arial"/>
              </a:endParaRPr>
            </a:p>
            <a:p>
              <a:pPr marL="342900" indent="-342900">
                <a:lnSpc>
                  <a:spcPct val="90000"/>
                </a:lnSpc>
                <a:spcBef>
                  <a:spcPts val="400"/>
                </a:spcBef>
                <a:buSzPct val="100000"/>
                <a:buFont typeface="Arial"/>
                <a:buChar char="•"/>
                <a:defRPr sz="1700">
                  <a:solidFill>
                    <a:srgbClr val="10253F"/>
                  </a:solidFill>
                  <a:latin typeface="+mj-lt"/>
                  <a:ea typeface="+mj-ea"/>
                  <a:cs typeface="+mj-cs"/>
                  <a:sym typeface="Source Sans Pro Regular"/>
                </a:defRPr>
              </a:pPr>
              <a:r>
                <a:rPr sz="2000" dirty="0">
                  <a:solidFill>
                    <a:schemeClr val="tx1"/>
                  </a:solidFill>
                </a:rPr>
                <a:t>Ensure laboratory protocols and IPC standards are being implemented and adhered to in the local laboratory, and conduct a quality control evaluation</a:t>
              </a:r>
            </a:p>
          </p:txBody>
        </p:sp>
      </p:gr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2" name="Slide Number Placeholder 5"/>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12</a:t>
            </a:fld>
            <a:endParaRPr/>
          </a:p>
        </p:txBody>
      </p:sp>
      <p:sp>
        <p:nvSpPr>
          <p:cNvPr id="353" name="Title 1"/>
          <p:cNvSpPr txBox="1">
            <a:spLocks noGrp="1"/>
          </p:cNvSpPr>
          <p:nvPr>
            <p:ph type="title"/>
          </p:nvPr>
        </p:nvSpPr>
        <p:spPr>
          <a:xfrm>
            <a:off x="385104" y="146961"/>
            <a:ext cx="2857893" cy="1932377"/>
          </a:xfrm>
          <a:prstGeom prst="rect">
            <a:avLst/>
          </a:prstGeom>
        </p:spPr>
        <p:txBody>
          <a:bodyPr lIns="45719" tIns="45720" rIns="45719" bIns="45720" anchor="ctr">
            <a:normAutofit/>
          </a:bodyPr>
          <a:lstStyle/>
          <a:p>
            <a:r>
              <a:rPr b="1" dirty="0"/>
              <a:t>Debriefing </a:t>
            </a:r>
            <a:r>
              <a:rPr lang="en-GB" b="1" dirty="0"/>
              <a:t>and key</a:t>
            </a:r>
            <a:r>
              <a:rPr b="1" dirty="0"/>
              <a:t> messages</a:t>
            </a:r>
          </a:p>
        </p:txBody>
      </p:sp>
      <p:sp>
        <p:nvSpPr>
          <p:cNvPr id="354" name="Content Placeholder 2"/>
          <p:cNvSpPr txBox="1">
            <a:spLocks noGrp="1"/>
          </p:cNvSpPr>
          <p:nvPr>
            <p:ph type="body" idx="1"/>
          </p:nvPr>
        </p:nvSpPr>
        <p:spPr>
          <a:xfrm>
            <a:off x="4143792" y="783608"/>
            <a:ext cx="7529515" cy="5546726"/>
          </a:xfrm>
          <a:prstGeom prst="rect">
            <a:avLst/>
          </a:prstGeom>
        </p:spPr>
        <p:txBody>
          <a:bodyPr lIns="91440" tIns="45720" rIns="91440" bIns="45720" anchor="t">
            <a:normAutofit/>
          </a:bodyPr>
          <a:lstStyle/>
          <a:p>
            <a:pPr marL="254000" indent="-254000">
              <a:defRPr sz="2000"/>
            </a:pPr>
            <a:r>
              <a:rPr sz="2200" dirty="0"/>
              <a:t>Resources are often stretched, especially during an emergency. Creative thinking to meet response needs can improve efficiency of the response.</a:t>
            </a:r>
          </a:p>
          <a:p>
            <a:pPr marL="254000" indent="-254000">
              <a:defRPr sz="2000"/>
            </a:pPr>
            <a:r>
              <a:rPr sz="2200" dirty="0"/>
              <a:t>Flexibility of RRT members is critical for an effective response. RRT members should be ready to do tasks that are not typical for their role.</a:t>
            </a:r>
          </a:p>
          <a:p>
            <a:pPr marL="254000" indent="-254000">
              <a:defRPr sz="2000"/>
            </a:pPr>
            <a:r>
              <a:rPr sz="2200" dirty="0"/>
              <a:t>What can be done to prepare and/or support RRT members who may not have the appropriate expertise? Example: </a:t>
            </a:r>
          </a:p>
          <a:p>
            <a:pPr marL="800100" lvl="1" indent="-342900">
              <a:spcBef>
                <a:spcPts val="0"/>
              </a:spcBef>
              <a:buSzPct val="75000"/>
              <a:buFont typeface="Courier New" panose="02070309020205020404" pitchFamily="49" charset="0"/>
              <a:buChar char="o"/>
              <a:defRPr sz="2000"/>
            </a:pPr>
            <a:r>
              <a:rPr sz="2200" dirty="0"/>
              <a:t>Train RRT members before mobilization, </a:t>
            </a:r>
            <a:r>
              <a:rPr sz="2200" dirty="0" err="1"/>
              <a:t>e.g</a:t>
            </a:r>
            <a:r>
              <a:rPr lang="en-GB" sz="2200" dirty="0"/>
              <a:t>.,</a:t>
            </a:r>
            <a:r>
              <a:rPr sz="2200" dirty="0"/>
              <a:t> train the epidemiologist on water testing and </a:t>
            </a:r>
            <a:r>
              <a:rPr sz="2200" dirty="0" err="1"/>
              <a:t>aquatab</a:t>
            </a:r>
            <a:r>
              <a:rPr sz="2200" dirty="0"/>
              <a:t> use and provide the epidemiologist with training materials she/he can take to the field.</a:t>
            </a:r>
          </a:p>
          <a:p>
            <a:pPr marL="254000" indent="-254000">
              <a:defRPr sz="2000"/>
            </a:pPr>
            <a:r>
              <a:rPr sz="2200" dirty="0"/>
              <a:t>What can be done from headquarters or locations far from the field response? Example:</a:t>
            </a:r>
          </a:p>
          <a:p>
            <a:pPr marL="800100" lvl="1" indent="-342900">
              <a:spcBef>
                <a:spcPts val="0"/>
              </a:spcBef>
              <a:buSzPct val="75000"/>
              <a:buFont typeface="Courier New" panose="02070309020205020404" pitchFamily="49" charset="0"/>
              <a:buChar char="o"/>
              <a:defRPr sz="2000"/>
            </a:pPr>
            <a:r>
              <a:rPr sz="2200" dirty="0"/>
              <a:t>Provide remote support to RRT members, </a:t>
            </a:r>
            <a:r>
              <a:rPr sz="2200" dirty="0" err="1"/>
              <a:t>e.g</a:t>
            </a:r>
            <a:r>
              <a:rPr lang="en-GB" sz="2200" dirty="0"/>
              <a:t>.,</a:t>
            </a:r>
            <a:r>
              <a:rPr sz="2200" dirty="0"/>
              <a:t> set up regular phone calls with WASH experts to discuss any questions or challenges that arise in the field.</a:t>
            </a:r>
          </a:p>
        </p:txBody>
      </p:sp>
      <p:sp>
        <p:nvSpPr>
          <p:cNvPr id="355" name="Rounded Rectangle 2"/>
          <p:cNvSpPr/>
          <p:nvPr/>
        </p:nvSpPr>
        <p:spPr>
          <a:xfrm flipV="1">
            <a:off x="386901" y="1772816"/>
            <a:ext cx="2515176" cy="111824"/>
          </a:xfrm>
          <a:prstGeom prst="roundRect">
            <a:avLst>
              <a:gd name="adj" fmla="val 50000"/>
            </a:avLst>
          </a:prstGeom>
          <a:solidFill>
            <a:schemeClr val="accent3"/>
          </a:solidFill>
          <a:ln w="12700">
            <a:miter lim="400000"/>
          </a:ln>
        </p:spPr>
        <p:txBody>
          <a:bodyPr lIns="45719" rIns="45719" anchor="ctr"/>
          <a:lstStyle/>
          <a:p>
            <a:pPr algn="ctr">
              <a:defRPr sz="400">
                <a:solidFill>
                  <a:srgbClr val="FFFFFF"/>
                </a:solidFill>
                <a:latin typeface="+mj-lt"/>
                <a:ea typeface="+mj-ea"/>
                <a:cs typeface="+mj-cs"/>
                <a:sym typeface="Source Sans Pro Regular"/>
              </a:defRPr>
            </a:pPr>
            <a:endParaRPr/>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7" name="Slide Number Placeholder 5"/>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13</a:t>
            </a:fld>
            <a:endParaRPr/>
          </a:p>
        </p:txBody>
      </p:sp>
    </p:spTree>
  </p:cSld>
  <p:clrMapOvr>
    <a:masterClrMapping/>
  </p:clrMapOvr>
  <mc:AlternateContent xmlns:mc="http://schemas.openxmlformats.org/markup-compatibility/2006" xmlns:p14="http://schemas.microsoft.com/office/powerpoint/2010/main">
    <mc:Choice Requires="p14">
      <p:transition spd="slow">
        <p:fade/>
      </p:transition>
    </mc:Choice>
    <mc:Fallback xmlns:a14="http://schemas.microsoft.com/office/drawing/2010/main" xmlns:m="http://schemas.openxmlformats.org/officeDocument/2006/math"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9" name="Slide Number Placeholder 5"/>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14</a:t>
            </a:fld>
            <a:endParaRPr/>
          </a:p>
        </p:txBody>
      </p:sp>
      <p:sp>
        <p:nvSpPr>
          <p:cNvPr id="360" name="Content Placeholder 2"/>
          <p:cNvSpPr txBox="1">
            <a:spLocks noGrp="1"/>
          </p:cNvSpPr>
          <p:nvPr>
            <p:ph type="body" idx="1"/>
          </p:nvPr>
        </p:nvSpPr>
        <p:spPr>
          <a:xfrm>
            <a:off x="981773" y="993515"/>
            <a:ext cx="10088541" cy="5206964"/>
          </a:xfrm>
          <a:prstGeom prst="rect">
            <a:avLst/>
          </a:prstGeom>
        </p:spPr>
        <p:txBody>
          <a:bodyPr lIns="0" tIns="0" rIns="0" bIns="0"/>
          <a:lstStyle/>
          <a:p>
            <a:pPr marL="0" indent="0" algn="just" defTabSz="161116">
              <a:spcBef>
                <a:spcPts val="0"/>
              </a:spcBef>
              <a:buSzTx/>
              <a:buNone/>
              <a:defRPr sz="1979"/>
            </a:pPr>
            <a:r>
              <a:t>WHO Health Security Learning Platform - Training Materials</a:t>
            </a:r>
          </a:p>
          <a:p>
            <a:pPr marL="0" indent="0" algn="just" defTabSz="161116">
              <a:spcBef>
                <a:spcPts val="0"/>
              </a:spcBef>
              <a:buSzTx/>
              <a:buNone/>
              <a:defRPr sz="1979"/>
            </a:pPr>
            <a:r>
              <a:t>These WHO Training Materials are © World Health Organization (WHO) 2022. All rights reserved.</a:t>
            </a:r>
          </a:p>
          <a:p>
            <a:pPr marL="0" indent="0" algn="just" defTabSz="161116">
              <a:spcBef>
                <a:spcPts val="0"/>
              </a:spcBef>
              <a:buSzTx/>
              <a:buNone/>
              <a:defRPr sz="1979"/>
            </a:pPr>
            <a:r>
              <a:t>Your use of these materials is subject to the “</a:t>
            </a:r>
            <a:r>
              <a:rPr u="sng">
                <a:solidFill>
                  <a:srgbClr val="0563C1"/>
                </a:solidFill>
                <a:uFill>
                  <a:solidFill>
                    <a:srgbClr val="0563C1"/>
                  </a:solidFill>
                </a:uFill>
                <a:hlinkClick r:id="rId2"/>
              </a:rPr>
              <a:t>WHO Health Security Learning Platform, Training Materials – Terms of Use</a:t>
            </a:r>
            <a:r>
              <a:t>”, which you accepted when downloading them and which are available on the Health Security Learning Platform at: </a:t>
            </a:r>
            <a:r>
              <a:rPr u="sng">
                <a:solidFill>
                  <a:srgbClr val="0563C1"/>
                </a:solidFill>
                <a:uFill>
                  <a:solidFill>
                    <a:srgbClr val="0563C1"/>
                  </a:solidFill>
                </a:uFill>
                <a:hlinkClick r:id="rId3"/>
              </a:rPr>
              <a:t>https://extranet.who.int/hslp</a:t>
            </a:r>
            <a:r>
              <a:t>  </a:t>
            </a:r>
          </a:p>
          <a:p>
            <a:pPr marL="0" indent="0" algn="just" defTabSz="161116">
              <a:spcBef>
                <a:spcPts val="0"/>
              </a:spcBef>
              <a:buSzTx/>
              <a:buNone/>
              <a:defRPr sz="1979"/>
            </a:pPr>
            <a:endParaRPr/>
          </a:p>
          <a:p>
            <a:pPr marL="0" indent="0" algn="just" defTabSz="161116">
              <a:spcBef>
                <a:spcPts val="0"/>
              </a:spcBef>
              <a:buSzTx/>
              <a:buNone/>
              <a:defRPr sz="1979"/>
            </a:pPr>
            <a:r>
              <a:t>Should you adapt, modify, translate, or in any other way revise the contents of these materials, you shall not imply that WHO is any way affiliated with such modifications and shall not use the WHO name or emblem in such modified materials. </a:t>
            </a:r>
          </a:p>
          <a:p>
            <a:pPr marL="0" indent="0" algn="just" defTabSz="161116">
              <a:spcBef>
                <a:spcPts val="0"/>
              </a:spcBef>
              <a:buSzTx/>
              <a:buNone/>
              <a:defRPr sz="1979"/>
            </a:pPr>
            <a:endParaRPr/>
          </a:p>
          <a:p>
            <a:pPr marL="0" indent="0" algn="just" defTabSz="161116">
              <a:spcBef>
                <a:spcPts val="0"/>
              </a:spcBef>
              <a:buSzTx/>
              <a:buNone/>
              <a:defRPr sz="1979"/>
            </a:pPr>
            <a:r>
              <a:t>Should you adapt, modify, translate, or in any other way revise the contents of these materials, you shall acknowledge the source of the material providing the following attribution: “These training materials are a modified version of the Rapid Response Teams Advanced Training Package (available at: https://extranet.who.int/hslp/), which is © the World Health Organization (WHO), 2022, and used with permission from WHO. WHO disclaims any responsibility for any modifications to, or revisions of, the WHO copyrighted materials.”  </a:t>
            </a:r>
          </a:p>
          <a:p>
            <a:pPr marL="0" indent="0" algn="just" defTabSz="161116">
              <a:spcBef>
                <a:spcPts val="0"/>
              </a:spcBef>
              <a:buSzTx/>
              <a:buNone/>
              <a:defRPr sz="1979"/>
            </a:pPr>
            <a:r>
              <a:t>Further, please inform WHO of any modifications of these materials that you use publicly, for record-keeping purposes and continued development, by emailing </a:t>
            </a:r>
            <a:r>
              <a:rPr u="sng">
                <a:solidFill>
                  <a:srgbClr val="0563C1"/>
                </a:solidFill>
                <a:uFill>
                  <a:solidFill>
                    <a:srgbClr val="0563C1"/>
                  </a:solidFill>
                </a:uFill>
                <a:hlinkClick r:id="rId4"/>
              </a:rPr>
              <a:t>ihrhrt@who.int</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7" name="Slide Number Placeholder 5"/>
          <p:cNvSpPr txBox="1">
            <a:spLocks noGrp="1"/>
          </p:cNvSpPr>
          <p:nvPr>
            <p:ph type="sldNum" sz="quarter" idx="2"/>
          </p:nvPr>
        </p:nvSpPr>
        <p:spPr>
          <a:xfrm>
            <a:off x="11480800" y="6330334"/>
            <a:ext cx="148324" cy="20574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2</a:t>
            </a:fld>
            <a:endParaRPr/>
          </a:p>
        </p:txBody>
      </p:sp>
      <p:sp>
        <p:nvSpPr>
          <p:cNvPr id="288" name="Google Shape;308;p8"/>
          <p:cNvSpPr txBox="1"/>
          <p:nvPr/>
        </p:nvSpPr>
        <p:spPr>
          <a:xfrm>
            <a:off x="4379057" y="1700807"/>
            <a:ext cx="7332627" cy="337528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p>
            <a:pPr algn="just" defTabSz="216992">
              <a:lnSpc>
                <a:spcPct val="90000"/>
              </a:lnSpc>
              <a:spcBef>
                <a:spcPts val="200"/>
              </a:spcBef>
              <a:defRPr sz="2400">
                <a:solidFill>
                  <a:srgbClr val="FF0000"/>
                </a:solidFill>
                <a:latin typeface="+mj-lt"/>
                <a:ea typeface="+mj-ea"/>
                <a:cs typeface="+mj-cs"/>
                <a:sym typeface="Source Sans Pro Regular"/>
              </a:defRPr>
            </a:pPr>
            <a:r>
              <a:rPr dirty="0">
                <a:solidFill>
                  <a:srgbClr val="C00000"/>
                </a:solidFill>
              </a:rPr>
              <a:t>Make sure you review the content of the presentation and decide whether you need to use the entire content of this presentation or not, based on your context, your target learning needs in this specific content area, and the time available for this presentation. </a:t>
            </a:r>
          </a:p>
          <a:p>
            <a:pPr algn="just" defTabSz="216992">
              <a:lnSpc>
                <a:spcPct val="90000"/>
              </a:lnSpc>
              <a:spcBef>
                <a:spcPts val="200"/>
              </a:spcBef>
              <a:defRPr sz="2400">
                <a:solidFill>
                  <a:srgbClr val="FF0000"/>
                </a:solidFill>
                <a:latin typeface="+mj-lt"/>
                <a:ea typeface="+mj-ea"/>
                <a:cs typeface="+mj-cs"/>
                <a:sym typeface="Source Sans Pro Regular"/>
              </a:defRPr>
            </a:pPr>
            <a:endParaRPr dirty="0">
              <a:solidFill>
                <a:srgbClr val="C00000"/>
              </a:solidFill>
            </a:endParaRPr>
          </a:p>
          <a:p>
            <a:pPr algn="just" defTabSz="216992">
              <a:lnSpc>
                <a:spcPct val="90000"/>
              </a:lnSpc>
              <a:spcBef>
                <a:spcPts val="200"/>
              </a:spcBef>
              <a:defRPr sz="2400">
                <a:solidFill>
                  <a:srgbClr val="FF0000"/>
                </a:solidFill>
                <a:latin typeface="+mj-lt"/>
                <a:ea typeface="+mj-ea"/>
                <a:cs typeface="+mj-cs"/>
                <a:sym typeface="Source Sans Pro Regular"/>
              </a:defRPr>
            </a:pPr>
            <a:r>
              <a:rPr dirty="0">
                <a:solidFill>
                  <a:srgbClr val="C00000"/>
                </a:solidFill>
              </a:rPr>
              <a:t>Within this presentation you may find additional slides with “Notes to facilitators”: these will prompt you to complete and/or customize the content using your country-tailored information.</a:t>
            </a:r>
          </a:p>
        </p:txBody>
      </p:sp>
      <p:sp>
        <p:nvSpPr>
          <p:cNvPr id="289" name="TextBox 4"/>
          <p:cNvSpPr txBox="1"/>
          <p:nvPr/>
        </p:nvSpPr>
        <p:spPr>
          <a:xfrm>
            <a:off x="381936" y="782814"/>
            <a:ext cx="3458176" cy="1107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Notes to facilitators:</a:t>
            </a:r>
          </a:p>
        </p:txBody>
      </p:sp>
      <p:sp>
        <p:nvSpPr>
          <p:cNvPr id="290" name="Rounded Rectangle 6"/>
          <p:cNvSpPr/>
          <p:nvPr/>
        </p:nvSpPr>
        <p:spPr>
          <a:xfrm flipV="1">
            <a:off x="469065" y="1861361"/>
            <a:ext cx="1976512" cy="1111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j-lt"/>
                <a:ea typeface="+mj-ea"/>
                <a:cs typeface="+mj-cs"/>
                <a:sym typeface="Source Sans Pro Regular"/>
              </a:defRPr>
            </a:pPr>
            <a:endParaRP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4" name="Slide Number Placeholder 5"/>
          <p:cNvSpPr txBox="1">
            <a:spLocks noGrp="1"/>
          </p:cNvSpPr>
          <p:nvPr>
            <p:ph type="sldNum" sz="quarter" idx="2"/>
          </p:nvPr>
        </p:nvSpPr>
        <p:spPr>
          <a:xfrm>
            <a:off x="11480800" y="6330334"/>
            <a:ext cx="148324" cy="20574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3</a:t>
            </a:fld>
            <a:endParaRPr/>
          </a:p>
        </p:txBody>
      </p:sp>
      <p:sp>
        <p:nvSpPr>
          <p:cNvPr id="295" name="Google Shape;308;p8"/>
          <p:cNvSpPr txBox="1">
            <a:spLocks noGrp="1"/>
          </p:cNvSpPr>
          <p:nvPr>
            <p:ph type="body" sz="half" idx="1"/>
          </p:nvPr>
        </p:nvSpPr>
        <p:spPr>
          <a:xfrm>
            <a:off x="4273551" y="1603766"/>
            <a:ext cx="7529514" cy="4256833"/>
          </a:xfrm>
          <a:prstGeom prst="rect">
            <a:avLst/>
          </a:prstGeom>
        </p:spPr>
        <p:txBody>
          <a:bodyPr lIns="0" tIns="0" rIns="0" bIns="0" anchor="t">
            <a:normAutofit/>
          </a:bodyPr>
          <a:lstStyle/>
          <a:p>
            <a:pPr marL="0" indent="0">
              <a:buSzTx/>
              <a:buNone/>
              <a:defRPr sz="2000"/>
            </a:pPr>
            <a:r>
              <a:rPr sz="2400" dirty="0"/>
              <a:t>This learning resource is part of the Rapid Response Team Advanced Training Programme (RRT ATP) especially geared to RRT members.</a:t>
            </a:r>
          </a:p>
          <a:p>
            <a:pPr marL="0" indent="0">
              <a:buSzTx/>
              <a:buNone/>
              <a:defRPr sz="2000"/>
            </a:pPr>
            <a:endParaRPr sz="2400" dirty="0"/>
          </a:p>
          <a:p>
            <a:pPr marL="0" indent="0">
              <a:buSzTx/>
              <a:buNone/>
              <a:defRPr sz="2000"/>
            </a:pPr>
            <a:r>
              <a:rPr sz="2400" dirty="0"/>
              <a:t>Based on an all-hazard approach, the programme aims to provide RRT members with the advanced knowledge, skills, attitudes (KSA) and tools needed to early detect and effectively respond to  a public health event. </a:t>
            </a:r>
          </a:p>
          <a:p>
            <a:pPr marL="0" indent="0">
              <a:buSzTx/>
              <a:buNone/>
              <a:defRPr sz="2000"/>
            </a:pPr>
            <a:endParaRPr sz="2400" dirty="0"/>
          </a:p>
          <a:p>
            <a:pPr marL="0" indent="0">
              <a:buSzTx/>
              <a:buNone/>
              <a:defRPr sz="2000"/>
            </a:pPr>
            <a:r>
              <a:rPr sz="2400" dirty="0"/>
              <a:t>The RRT ATP is a component of the Rapid Response Teams Training </a:t>
            </a:r>
            <a:r>
              <a:rPr lang="en-GB" sz="2400" dirty="0"/>
              <a:t>Programme.</a:t>
            </a:r>
          </a:p>
        </p:txBody>
      </p:sp>
      <p:sp>
        <p:nvSpPr>
          <p:cNvPr id="296" name="Title 4"/>
          <p:cNvSpPr txBox="1"/>
          <p:nvPr/>
        </p:nvSpPr>
        <p:spPr>
          <a:xfrm>
            <a:off x="343433" y="873303"/>
            <a:ext cx="3480435" cy="64611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defTabSz="162744">
              <a:lnSpc>
                <a:spcPct val="90000"/>
              </a:lnSpc>
              <a:defRPr sz="3200">
                <a:solidFill>
                  <a:srgbClr val="FFFFFF"/>
                </a:solidFill>
                <a:latin typeface="Source Sans Pro Bold"/>
                <a:ea typeface="Source Sans Pro Bold"/>
                <a:cs typeface="Source Sans Pro Bold"/>
                <a:sym typeface="Source Sans Pro Bold"/>
              </a:defRPr>
            </a:lvl1pPr>
          </a:lstStyle>
          <a:p>
            <a:r>
              <a:rPr b="1" dirty="0"/>
              <a:t>Introduction</a:t>
            </a:r>
          </a:p>
        </p:txBody>
      </p:sp>
      <p:sp>
        <p:nvSpPr>
          <p:cNvPr id="297" name="Rounded Rectangle 3"/>
          <p:cNvSpPr/>
          <p:nvPr/>
        </p:nvSpPr>
        <p:spPr>
          <a:xfrm flipV="1">
            <a:off x="388935" y="1492642"/>
            <a:ext cx="1976512" cy="1111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j-lt"/>
                <a:ea typeface="+mj-ea"/>
                <a:cs typeface="+mj-cs"/>
                <a:sym typeface="Source Sans Pro Regular"/>
              </a:defRPr>
            </a:pPr>
            <a:endParaRP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 name="Slide Number Placeholder 5"/>
          <p:cNvSpPr txBox="1">
            <a:spLocks noGrp="1"/>
          </p:cNvSpPr>
          <p:nvPr>
            <p:ph type="sldNum" sz="quarter" idx="2"/>
          </p:nvPr>
        </p:nvSpPr>
        <p:spPr>
          <a:xfrm>
            <a:off x="11480800" y="6330334"/>
            <a:ext cx="148324" cy="20574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4</a:t>
            </a:fld>
            <a:endParaRPr/>
          </a:p>
        </p:txBody>
      </p:sp>
      <p:sp>
        <p:nvSpPr>
          <p:cNvPr id="302" name="Content Placeholder 2"/>
          <p:cNvSpPr txBox="1"/>
          <p:nvPr/>
        </p:nvSpPr>
        <p:spPr>
          <a:xfrm>
            <a:off x="4341519" y="1871804"/>
            <a:ext cx="7109361" cy="17876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spAutoFit/>
          </a:bodyPr>
          <a:lstStyle/>
          <a:p>
            <a:pPr>
              <a:spcBef>
                <a:spcPts val="500"/>
              </a:spcBef>
              <a:defRPr sz="2400">
                <a:solidFill>
                  <a:srgbClr val="10253F"/>
                </a:solidFill>
                <a:latin typeface="+mj-lt"/>
                <a:ea typeface="+mj-ea"/>
                <a:cs typeface="+mj-cs"/>
                <a:sym typeface="Source Sans Pro Regular"/>
              </a:defRPr>
            </a:pPr>
            <a:r>
              <a:rPr b="1" dirty="0">
                <a:solidFill>
                  <a:schemeClr val="tx1"/>
                </a:solidFill>
              </a:rPr>
              <a:t>At the end of this </a:t>
            </a:r>
            <a:r>
              <a:rPr lang="en-GB" b="1" dirty="0">
                <a:solidFill>
                  <a:schemeClr val="tx1"/>
                </a:solidFill>
              </a:rPr>
              <a:t>session</a:t>
            </a:r>
            <a:r>
              <a:rPr b="1" dirty="0">
                <a:solidFill>
                  <a:schemeClr val="tx1"/>
                </a:solidFill>
              </a:rPr>
              <a:t>, you should be able to:</a:t>
            </a:r>
            <a:endParaRPr b="1" dirty="0">
              <a:solidFill>
                <a:schemeClr val="tx1"/>
              </a:solidFill>
              <a:latin typeface="Arial"/>
              <a:ea typeface="Arial"/>
              <a:cs typeface="Arial"/>
              <a:sym typeface="Arial"/>
            </a:endParaRPr>
          </a:p>
          <a:p>
            <a:pPr marL="307975" indent="-307975">
              <a:spcBef>
                <a:spcPts val="500"/>
              </a:spcBef>
              <a:buClr>
                <a:srgbClr val="C00000"/>
              </a:buClr>
              <a:buSzPct val="100000"/>
              <a:buFont typeface="Arial"/>
              <a:buChar char="•"/>
              <a:defRPr sz="2400">
                <a:solidFill>
                  <a:srgbClr val="10253F"/>
                </a:solidFill>
                <a:latin typeface="+mj-lt"/>
                <a:ea typeface="+mj-ea"/>
                <a:cs typeface="+mj-cs"/>
                <a:sym typeface="Source Sans Pro Regular"/>
              </a:defRPr>
            </a:pPr>
            <a:r>
              <a:rPr dirty="0">
                <a:solidFill>
                  <a:schemeClr val="tx1"/>
                </a:solidFill>
              </a:rPr>
              <a:t>Describe the composition of a Rapid Response Team (RRT).</a:t>
            </a:r>
            <a:endParaRPr dirty="0">
              <a:solidFill>
                <a:schemeClr val="tx1"/>
              </a:solidFill>
              <a:latin typeface="Arial"/>
              <a:ea typeface="Arial"/>
              <a:cs typeface="Arial"/>
            </a:endParaRPr>
          </a:p>
          <a:p>
            <a:pPr marL="307975" indent="-307975">
              <a:spcBef>
                <a:spcPts val="1200"/>
              </a:spcBef>
              <a:buClr>
                <a:srgbClr val="C00000"/>
              </a:buClr>
              <a:buSzPct val="100000"/>
              <a:buFont typeface="Arial"/>
              <a:buChar char="•"/>
              <a:defRPr sz="2400">
                <a:solidFill>
                  <a:srgbClr val="10253F"/>
                </a:solidFill>
                <a:latin typeface="+mj-lt"/>
                <a:ea typeface="+mj-ea"/>
                <a:cs typeface="+mj-cs"/>
                <a:sym typeface="Source Sans Pro Regular"/>
              </a:defRPr>
            </a:pPr>
            <a:r>
              <a:rPr dirty="0">
                <a:solidFill>
                  <a:schemeClr val="tx1"/>
                </a:solidFill>
              </a:rPr>
              <a:t>Explain the specific role of each RRT member.</a:t>
            </a:r>
            <a:endParaRPr dirty="0">
              <a:solidFill>
                <a:schemeClr val="tx1"/>
              </a:solidFill>
              <a:latin typeface="Arial"/>
              <a:ea typeface="Arial"/>
              <a:cs typeface="Arial"/>
            </a:endParaRPr>
          </a:p>
        </p:txBody>
      </p:sp>
      <p:sp>
        <p:nvSpPr>
          <p:cNvPr id="303" name="Title 2"/>
          <p:cNvSpPr txBox="1">
            <a:spLocks noGrp="1"/>
          </p:cNvSpPr>
          <p:nvPr>
            <p:ph type="title"/>
          </p:nvPr>
        </p:nvSpPr>
        <p:spPr>
          <a:xfrm>
            <a:off x="387175" y="12169"/>
            <a:ext cx="3264195" cy="1932378"/>
          </a:xfrm>
          <a:prstGeom prst="rect">
            <a:avLst/>
          </a:prstGeom>
        </p:spPr>
        <p:txBody>
          <a:bodyPr/>
          <a:lstStyle/>
          <a:p>
            <a:r>
              <a:rPr b="1" dirty="0"/>
              <a:t>Learning objectives</a:t>
            </a:r>
          </a:p>
        </p:txBody>
      </p:sp>
      <p:sp>
        <p:nvSpPr>
          <p:cNvPr id="304" name="Rounded Rectangle 5"/>
          <p:cNvSpPr/>
          <p:nvPr/>
        </p:nvSpPr>
        <p:spPr>
          <a:xfrm flipV="1">
            <a:off x="388935" y="1492642"/>
            <a:ext cx="1976512" cy="1111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j-lt"/>
                <a:ea typeface="+mj-ea"/>
                <a:cs typeface="+mj-cs"/>
                <a:sym typeface="Source Sans Pro Regular"/>
              </a:defRPr>
            </a:pPr>
            <a:endParaRP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0" name="Slide Number Placeholder 5"/>
          <p:cNvSpPr txBox="1">
            <a:spLocks noGrp="1"/>
          </p:cNvSpPr>
          <p:nvPr>
            <p:ph type="sldNum" sz="quarter" idx="2"/>
          </p:nvPr>
        </p:nvSpPr>
        <p:spPr>
          <a:xfrm>
            <a:off x="11480800" y="6330334"/>
            <a:ext cx="148324" cy="20574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5</a:t>
            </a:fld>
            <a:endParaRPr/>
          </a:p>
        </p:txBody>
      </p:sp>
      <p:sp>
        <p:nvSpPr>
          <p:cNvPr id="311" name="Title 1"/>
          <p:cNvSpPr txBox="1">
            <a:spLocks noGrp="1"/>
          </p:cNvSpPr>
          <p:nvPr>
            <p:ph type="title"/>
          </p:nvPr>
        </p:nvSpPr>
        <p:spPr>
          <a:xfrm>
            <a:off x="412036" y="6444"/>
            <a:ext cx="2281899" cy="1932377"/>
          </a:xfrm>
          <a:prstGeom prst="rect">
            <a:avLst/>
          </a:prstGeom>
        </p:spPr>
        <p:txBody>
          <a:bodyPr/>
          <a:lstStyle/>
          <a:p>
            <a:r>
              <a:rPr b="1" dirty="0"/>
              <a:t>2-step exercise</a:t>
            </a:r>
          </a:p>
        </p:txBody>
      </p:sp>
      <p:sp>
        <p:nvSpPr>
          <p:cNvPr id="312" name="Content Placeholder 2"/>
          <p:cNvSpPr txBox="1">
            <a:spLocks noGrp="1"/>
          </p:cNvSpPr>
          <p:nvPr>
            <p:ph type="body" idx="1"/>
          </p:nvPr>
        </p:nvSpPr>
        <p:spPr>
          <a:xfrm>
            <a:off x="4460366" y="875841"/>
            <a:ext cx="7529514" cy="5106318"/>
          </a:xfrm>
          <a:prstGeom prst="rect">
            <a:avLst/>
          </a:prstGeom>
        </p:spPr>
        <p:txBody>
          <a:bodyPr anchor="ctr">
            <a:normAutofit/>
          </a:bodyPr>
          <a:lstStyle/>
          <a:p>
            <a:pPr marL="0" indent="0">
              <a:buSzTx/>
              <a:buNone/>
              <a:defRPr sz="2800"/>
            </a:pPr>
            <a:r>
              <a:rPr sz="2400" dirty="0">
                <a:solidFill>
                  <a:schemeClr val="tx1"/>
                </a:solidFill>
                <a:sym typeface="Calibri"/>
              </a:rPr>
              <a:t>Step 1 – Tasks of RRT members: 40’</a:t>
            </a:r>
          </a:p>
          <a:p>
            <a:pPr marL="0" indent="0">
              <a:buSzTx/>
              <a:buNone/>
              <a:defRPr sz="2800"/>
            </a:pPr>
            <a:endParaRPr sz="2400" dirty="0">
              <a:solidFill>
                <a:schemeClr val="tx1"/>
              </a:solidFill>
              <a:sym typeface="Calibri"/>
            </a:endParaRPr>
          </a:p>
          <a:p>
            <a:pPr marL="0" indent="0">
              <a:buSzTx/>
              <a:buNone/>
              <a:defRPr sz="2800"/>
            </a:pPr>
            <a:r>
              <a:rPr sz="2400" dirty="0">
                <a:solidFill>
                  <a:schemeClr val="tx1"/>
                </a:solidFill>
                <a:sym typeface="Calibri"/>
              </a:rPr>
              <a:t>Step 2 – </a:t>
            </a:r>
            <a:r>
              <a:rPr sz="2400" dirty="0">
                <a:solidFill>
                  <a:schemeClr val="tx1"/>
                </a:solidFill>
              </a:rPr>
              <a:t>Composition of an RRT: 20’</a:t>
            </a:r>
          </a:p>
        </p:txBody>
      </p:sp>
      <p:sp>
        <p:nvSpPr>
          <p:cNvPr id="315" name="Rounded Rectangle 4"/>
          <p:cNvSpPr/>
          <p:nvPr/>
        </p:nvSpPr>
        <p:spPr>
          <a:xfrm rot="10800000" flipH="1">
            <a:off x="408296" y="1489281"/>
            <a:ext cx="1976513" cy="1111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j-lt"/>
                <a:ea typeface="+mj-ea"/>
                <a:cs typeface="+mj-cs"/>
                <a:sym typeface="Source Sans Pro Regular"/>
              </a:defRPr>
            </a:pPr>
            <a:endParaRP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 name="Slide Number Placeholder 5"/>
          <p:cNvSpPr txBox="1">
            <a:spLocks noGrp="1"/>
          </p:cNvSpPr>
          <p:nvPr>
            <p:ph type="sldNum" sz="quarter" idx="2"/>
          </p:nvPr>
        </p:nvSpPr>
        <p:spPr>
          <a:xfrm>
            <a:off x="11480800" y="6330334"/>
            <a:ext cx="148324" cy="20574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6</a:t>
            </a:fld>
            <a:endParaRPr/>
          </a:p>
        </p:txBody>
      </p:sp>
      <p:sp>
        <p:nvSpPr>
          <p:cNvPr id="318" name="Title 1"/>
          <p:cNvSpPr txBox="1">
            <a:spLocks noGrp="1"/>
          </p:cNvSpPr>
          <p:nvPr>
            <p:ph type="title"/>
          </p:nvPr>
        </p:nvSpPr>
        <p:spPr>
          <a:xfrm>
            <a:off x="-1892" y="-1"/>
            <a:ext cx="6280916" cy="646114"/>
          </a:xfrm>
          <a:prstGeom prst="rect">
            <a:avLst/>
          </a:prstGeom>
        </p:spPr>
        <p:txBody>
          <a:bodyPr>
            <a:normAutofit/>
          </a:bodyPr>
          <a:lstStyle>
            <a:lvl1pPr>
              <a:defRPr sz="2800"/>
            </a:lvl1pPr>
          </a:lstStyle>
          <a:p>
            <a:r>
              <a:rPr sz="3200" b="1" dirty="0"/>
              <a:t>Step 1 – Tasks of RRT members</a:t>
            </a:r>
          </a:p>
        </p:txBody>
      </p:sp>
      <p:sp>
        <p:nvSpPr>
          <p:cNvPr id="319" name="Content Placeholder 2"/>
          <p:cNvSpPr txBox="1">
            <a:spLocks noGrp="1"/>
          </p:cNvSpPr>
          <p:nvPr>
            <p:ph type="body" idx="1"/>
          </p:nvPr>
        </p:nvSpPr>
        <p:spPr>
          <a:xfrm>
            <a:off x="805903" y="1458787"/>
            <a:ext cx="11143844" cy="4654072"/>
          </a:xfrm>
          <a:prstGeom prst="rect">
            <a:avLst/>
          </a:prstGeom>
        </p:spPr>
        <p:txBody>
          <a:bodyPr/>
          <a:lstStyle/>
          <a:p>
            <a:pPr marL="254000" indent="-254000">
              <a:buClr>
                <a:srgbClr val="C00000"/>
              </a:buClr>
              <a:defRPr sz="2400"/>
            </a:pPr>
            <a:r>
              <a:rPr dirty="0"/>
              <a:t>Each group will be given a set of pieces of paper, on each piece of paper a task that should be carried out by a RRT member is written.</a:t>
            </a:r>
          </a:p>
          <a:p>
            <a:pPr marL="254000" indent="-254000">
              <a:buClr>
                <a:srgbClr val="C00000"/>
              </a:buClr>
              <a:defRPr sz="2400"/>
            </a:pPr>
            <a:endParaRPr dirty="0"/>
          </a:p>
          <a:p>
            <a:pPr marL="254000" indent="-254000">
              <a:buClr>
                <a:srgbClr val="C00000"/>
              </a:buClr>
              <a:defRPr sz="2400"/>
            </a:pPr>
            <a:r>
              <a:rPr dirty="0"/>
              <a:t>Groups will have to: </a:t>
            </a:r>
          </a:p>
          <a:p>
            <a:pPr marL="508000" lvl="1" indent="-254000">
              <a:spcBef>
                <a:spcPts val="1200"/>
              </a:spcBef>
              <a:buClr>
                <a:srgbClr val="C00000"/>
              </a:buClr>
              <a:buFont typeface="Courier New"/>
              <a:buChar char="o"/>
              <a:defRPr sz="2200"/>
            </a:pPr>
            <a:r>
              <a:rPr dirty="0"/>
              <a:t>List-down the professionals usually constituting an RRT</a:t>
            </a:r>
            <a:endParaRPr sz="1500" dirty="0"/>
          </a:p>
          <a:p>
            <a:pPr marL="508000" lvl="1" indent="-254000">
              <a:spcBef>
                <a:spcPts val="1200"/>
              </a:spcBef>
              <a:buClr>
                <a:srgbClr val="C00000"/>
              </a:buClr>
              <a:buFont typeface="Courier New"/>
              <a:buChar char="o"/>
              <a:defRPr sz="2200"/>
            </a:pPr>
            <a:r>
              <a:rPr dirty="0"/>
              <a:t>Associate each task to a RRT member using strips of paper on a table with 2 columns (see next slide).</a:t>
            </a:r>
            <a:endParaRPr sz="1500" dirty="0"/>
          </a:p>
          <a:p>
            <a:pPr marL="0" lvl="1" indent="457200">
              <a:spcBef>
                <a:spcPts val="1200"/>
              </a:spcBef>
              <a:buSzTx/>
              <a:buNone/>
              <a:defRPr sz="2200"/>
            </a:pPr>
            <a:endParaRPr sz="1500" dirty="0"/>
          </a:p>
          <a:p>
            <a:pPr marL="254000" indent="-254000">
              <a:buClr>
                <a:srgbClr val="C00000"/>
              </a:buClr>
              <a:defRPr sz="2400"/>
            </a:pPr>
            <a:r>
              <a:rPr dirty="0"/>
              <a:t>Debriefing in plenary by facilitator (see PPT A2.1)</a:t>
            </a:r>
          </a:p>
        </p:txBody>
      </p:sp>
      <p:sp>
        <p:nvSpPr>
          <p:cNvPr id="320" name="TextBox 2"/>
          <p:cNvSpPr txBox="1"/>
          <p:nvPr/>
        </p:nvSpPr>
        <p:spPr>
          <a:xfrm>
            <a:off x="187571" y="735478"/>
            <a:ext cx="6064194" cy="5232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2800">
                <a:solidFill>
                  <a:srgbClr val="C00000"/>
                </a:solidFill>
                <a:latin typeface="Source Sans Pro Bold"/>
                <a:ea typeface="Source Sans Pro Bold"/>
                <a:cs typeface="Source Sans Pro Bold"/>
                <a:sym typeface="Source Sans Pro Bold"/>
              </a:defRPr>
            </a:lvl1pPr>
          </a:lstStyle>
          <a:p>
            <a:r>
              <a:rPr b="1" dirty="0"/>
              <a:t>Instructions</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4" name="Slide Number Placeholder 5"/>
          <p:cNvSpPr txBox="1">
            <a:spLocks noGrp="1"/>
          </p:cNvSpPr>
          <p:nvPr>
            <p:ph type="sldNum" sz="quarter" idx="2"/>
          </p:nvPr>
        </p:nvSpPr>
        <p:spPr>
          <a:xfrm>
            <a:off x="11480800" y="6330334"/>
            <a:ext cx="148324" cy="20574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7</a:t>
            </a:fld>
            <a:endParaRPr/>
          </a:p>
        </p:txBody>
      </p:sp>
      <p:sp>
        <p:nvSpPr>
          <p:cNvPr id="325" name="Title 1"/>
          <p:cNvSpPr txBox="1">
            <a:spLocks noGrp="1"/>
          </p:cNvSpPr>
          <p:nvPr>
            <p:ph type="title"/>
          </p:nvPr>
        </p:nvSpPr>
        <p:spPr>
          <a:xfrm>
            <a:off x="229273" y="-4335"/>
            <a:ext cx="5899734" cy="646113"/>
          </a:xfrm>
          <a:prstGeom prst="rect">
            <a:avLst/>
          </a:prstGeom>
        </p:spPr>
        <p:txBody>
          <a:bodyPr/>
          <a:lstStyle/>
          <a:p>
            <a:r>
              <a:rPr b="1" dirty="0"/>
              <a:t>Tasks of RRT members</a:t>
            </a:r>
            <a:r>
              <a:rPr b="1" dirty="0">
                <a:solidFill>
                  <a:srgbClr val="002060"/>
                </a:solidFill>
              </a:rPr>
              <a:t> </a:t>
            </a:r>
          </a:p>
        </p:txBody>
      </p:sp>
      <p:graphicFrame>
        <p:nvGraphicFramePr>
          <p:cNvPr id="327" name="Content Placeholder 3"/>
          <p:cNvGraphicFramePr/>
          <p:nvPr>
            <p:extLst>
              <p:ext uri="{D42A27DB-BD31-4B8C-83A1-F6EECF244321}">
                <p14:modId xmlns:p14="http://schemas.microsoft.com/office/powerpoint/2010/main" val="1617457549"/>
              </p:ext>
            </p:extLst>
          </p:nvPr>
        </p:nvGraphicFramePr>
        <p:xfrm>
          <a:off x="2351583" y="1556791"/>
          <a:ext cx="7620000" cy="4206640"/>
        </p:xfrm>
        <a:graphic>
          <a:graphicData uri="http://schemas.openxmlformats.org/drawingml/2006/table">
            <a:tbl>
              <a:tblPr firstRow="1" firstCol="1" bandRow="1">
                <a:tableStyleId>{4C3C2611-4C71-4FC5-86AE-919BDF0F9419}</a:tableStyleId>
              </a:tblPr>
              <a:tblGrid>
                <a:gridCol w="2971800">
                  <a:extLst>
                    <a:ext uri="{9D8B030D-6E8A-4147-A177-3AD203B41FA5}">
                      <a16:colId xmlns:a16="http://schemas.microsoft.com/office/drawing/2014/main" val="20000"/>
                    </a:ext>
                  </a:extLst>
                </a:gridCol>
                <a:gridCol w="4648200">
                  <a:extLst>
                    <a:ext uri="{9D8B030D-6E8A-4147-A177-3AD203B41FA5}">
                      <a16:colId xmlns:a16="http://schemas.microsoft.com/office/drawing/2014/main" val="20001"/>
                    </a:ext>
                  </a:extLst>
                </a:gridCol>
              </a:tblGrid>
              <a:tr h="591997">
                <a:tc>
                  <a:txBody>
                    <a:bodyPr/>
                    <a:lstStyle/>
                    <a:p>
                      <a:pPr algn="ctr" defTabSz="162744">
                        <a:lnSpc>
                          <a:spcPct val="115000"/>
                        </a:lnSpc>
                        <a:defRPr sz="1800" b="0">
                          <a:solidFill>
                            <a:srgbClr val="000000"/>
                          </a:solidFill>
                        </a:defRPr>
                      </a:pPr>
                      <a:r>
                        <a:rPr sz="1600">
                          <a:solidFill>
                            <a:srgbClr val="FFFFFF"/>
                          </a:solidFill>
                          <a:latin typeface="+mj-lt"/>
                          <a:ea typeface="+mj-ea"/>
                          <a:cs typeface="+mj-cs"/>
                        </a:rPr>
                        <a:t>Members /Functions</a:t>
                      </a:r>
                    </a:p>
                  </a:txBody>
                  <a:tcPr marL="0" marR="0" marT="0" marB="0" anchor="ctr" horzOverflow="overflow"/>
                </a:tc>
                <a:tc>
                  <a:txBody>
                    <a:bodyPr/>
                    <a:lstStyle/>
                    <a:p>
                      <a:pPr algn="ctr" defTabSz="162744">
                        <a:lnSpc>
                          <a:spcPct val="115000"/>
                        </a:lnSpc>
                        <a:defRPr sz="1800" b="0">
                          <a:solidFill>
                            <a:srgbClr val="000000"/>
                          </a:solidFill>
                        </a:defRPr>
                      </a:pPr>
                      <a:r>
                        <a:rPr sz="1600">
                          <a:solidFill>
                            <a:srgbClr val="FFFFFF"/>
                          </a:solidFill>
                          <a:latin typeface="+mj-lt"/>
                          <a:ea typeface="+mj-ea"/>
                          <a:cs typeface="+mj-cs"/>
                        </a:rPr>
                        <a:t>Tasks</a:t>
                      </a:r>
                    </a:p>
                  </a:txBody>
                  <a:tcPr marL="0" marR="0" marT="0" marB="0" anchor="ctr" horzOverflow="overflow"/>
                </a:tc>
                <a:extLst>
                  <a:ext uri="{0D108BD9-81ED-4DB2-BD59-A6C34878D82A}">
                    <a16:rowId xmlns:a16="http://schemas.microsoft.com/office/drawing/2014/main" val="10000"/>
                  </a:ext>
                </a:extLst>
              </a:tr>
              <a:tr h="419689">
                <a:tc rowSpan="3">
                  <a:txBody>
                    <a:bodyPr/>
                    <a:lstStyle/>
                    <a:p>
                      <a:pPr marL="176213" indent="0" defTabSz="162744">
                        <a:lnSpc>
                          <a:spcPct val="115000"/>
                        </a:lnSpc>
                        <a:defRPr sz="1800" b="0">
                          <a:solidFill>
                            <a:srgbClr val="000000"/>
                          </a:solidFill>
                        </a:defRPr>
                      </a:pPr>
                      <a:r>
                        <a:rPr sz="1600" dirty="0">
                          <a:solidFill>
                            <a:srgbClr val="FFFFFF"/>
                          </a:solidFill>
                          <a:latin typeface="+mj-lt"/>
                          <a:ea typeface="+mj-ea"/>
                          <a:cs typeface="+mj-cs"/>
                        </a:rPr>
                        <a:t>RRT member (ex:  clinician, epidemiologists…)</a:t>
                      </a:r>
                    </a:p>
                  </a:txBody>
                  <a:tcPr marL="0" marR="0" marT="0" marB="0" anchor="ctr" horzOverflow="overflow"/>
                </a:tc>
                <a:tc>
                  <a:txBody>
                    <a:bodyPr/>
                    <a:lstStyle/>
                    <a:p>
                      <a:pPr marL="176213" indent="0" defTabSz="162744">
                        <a:lnSpc>
                          <a:spcPct val="115000"/>
                        </a:lnSpc>
                        <a:defRPr sz="1800"/>
                      </a:pPr>
                      <a:r>
                        <a:rPr sz="1600" dirty="0">
                          <a:latin typeface="+mj-lt"/>
                          <a:ea typeface="+mj-ea"/>
                          <a:cs typeface="+mj-cs"/>
                        </a:rPr>
                        <a:t>Stick the tasks here</a:t>
                      </a:r>
                    </a:p>
                  </a:txBody>
                  <a:tcPr marL="0" marR="0" marT="0" marB="0" anchor="ctr" horzOverflow="overflow"/>
                </a:tc>
                <a:extLst>
                  <a:ext uri="{0D108BD9-81ED-4DB2-BD59-A6C34878D82A}">
                    <a16:rowId xmlns:a16="http://schemas.microsoft.com/office/drawing/2014/main" val="10001"/>
                  </a:ext>
                </a:extLst>
              </a:tr>
              <a:tr h="295820">
                <a:tc vMerge="1">
                  <a:txBody>
                    <a:bodyPr/>
                    <a:lstStyle/>
                    <a:p>
                      <a:endParaRPr lang="hu-HU"/>
                    </a:p>
                  </a:txBody>
                  <a:tcPr/>
                </a:tc>
                <a:tc>
                  <a:txBody>
                    <a:bodyPr/>
                    <a:lstStyle/>
                    <a:p>
                      <a:pPr defTabSz="162744">
                        <a:lnSpc>
                          <a:spcPct val="115000"/>
                        </a:lnSpc>
                        <a:defRPr sz="1600">
                          <a:latin typeface="+mj-lt"/>
                          <a:ea typeface="+mj-ea"/>
                          <a:cs typeface="+mj-cs"/>
                        </a:defRPr>
                      </a:pPr>
                      <a:endParaRPr/>
                    </a:p>
                  </a:txBody>
                  <a:tcPr marL="0" marR="0" marT="0" marB="0" anchor="ctr" horzOverflow="overflow"/>
                </a:tc>
                <a:extLst>
                  <a:ext uri="{0D108BD9-81ED-4DB2-BD59-A6C34878D82A}">
                    <a16:rowId xmlns:a16="http://schemas.microsoft.com/office/drawing/2014/main" val="10002"/>
                  </a:ext>
                </a:extLst>
              </a:tr>
              <a:tr h="381000">
                <a:tc vMerge="1">
                  <a:txBody>
                    <a:bodyPr/>
                    <a:lstStyle/>
                    <a:p>
                      <a:endParaRPr lang="hu-HU"/>
                    </a:p>
                  </a:txBody>
                  <a:tcPr/>
                </a:tc>
                <a:tc>
                  <a:txBody>
                    <a:bodyPr/>
                    <a:lstStyle/>
                    <a:p>
                      <a:pPr defTabSz="162744">
                        <a:lnSpc>
                          <a:spcPct val="115000"/>
                        </a:lnSpc>
                        <a:defRPr sz="1100">
                          <a:latin typeface="+mj-lt"/>
                          <a:ea typeface="+mj-ea"/>
                          <a:cs typeface="+mj-cs"/>
                        </a:defRPr>
                      </a:pPr>
                      <a:endParaRPr/>
                    </a:p>
                  </a:txBody>
                  <a:tcPr marL="0" marR="0" marT="0" marB="0" anchor="ctr" horzOverflow="overflow"/>
                </a:tc>
                <a:extLst>
                  <a:ext uri="{0D108BD9-81ED-4DB2-BD59-A6C34878D82A}">
                    <a16:rowId xmlns:a16="http://schemas.microsoft.com/office/drawing/2014/main" val="10003"/>
                  </a:ext>
                </a:extLst>
              </a:tr>
              <a:tr h="419689">
                <a:tc rowSpan="3">
                  <a:txBody>
                    <a:bodyPr/>
                    <a:lstStyle/>
                    <a:p>
                      <a:pPr marL="176213" indent="0" defTabSz="162744">
                        <a:lnSpc>
                          <a:spcPct val="115000"/>
                        </a:lnSpc>
                        <a:defRPr sz="1800" b="0">
                          <a:solidFill>
                            <a:srgbClr val="000000"/>
                          </a:solidFill>
                        </a:defRPr>
                      </a:pPr>
                      <a:r>
                        <a:rPr sz="1600" dirty="0">
                          <a:solidFill>
                            <a:srgbClr val="FFFFFF"/>
                          </a:solidFill>
                          <a:latin typeface="+mj-lt"/>
                          <a:ea typeface="+mj-ea"/>
                          <a:cs typeface="+mj-cs"/>
                        </a:rPr>
                        <a:t>RRT member </a:t>
                      </a:r>
                    </a:p>
                  </a:txBody>
                  <a:tcPr marL="0" marR="0" marT="0" marB="0" anchor="ctr" horzOverflow="overflow"/>
                </a:tc>
                <a:tc>
                  <a:txBody>
                    <a:bodyPr/>
                    <a:lstStyle/>
                    <a:p>
                      <a:pPr defTabSz="162744">
                        <a:lnSpc>
                          <a:spcPct val="115000"/>
                        </a:lnSpc>
                        <a:defRPr sz="1100">
                          <a:latin typeface="+mj-lt"/>
                          <a:ea typeface="+mj-ea"/>
                          <a:cs typeface="+mj-cs"/>
                        </a:defRPr>
                      </a:pPr>
                      <a:endParaRPr/>
                    </a:p>
                  </a:txBody>
                  <a:tcPr marL="0" marR="0" marT="0" marB="0" anchor="ctr" horzOverflow="overflow"/>
                </a:tc>
                <a:extLst>
                  <a:ext uri="{0D108BD9-81ED-4DB2-BD59-A6C34878D82A}">
                    <a16:rowId xmlns:a16="http://schemas.microsoft.com/office/drawing/2014/main" val="10004"/>
                  </a:ext>
                </a:extLst>
              </a:tr>
              <a:tr h="419689">
                <a:tc vMerge="1">
                  <a:txBody>
                    <a:bodyPr/>
                    <a:lstStyle/>
                    <a:p>
                      <a:endParaRPr lang="hu-HU"/>
                    </a:p>
                  </a:txBody>
                  <a:tcPr/>
                </a:tc>
                <a:tc>
                  <a:txBody>
                    <a:bodyPr/>
                    <a:lstStyle/>
                    <a:p>
                      <a:pPr defTabSz="162744">
                        <a:lnSpc>
                          <a:spcPct val="115000"/>
                        </a:lnSpc>
                        <a:defRPr sz="1100">
                          <a:latin typeface="+mj-lt"/>
                          <a:ea typeface="+mj-ea"/>
                          <a:cs typeface="+mj-cs"/>
                        </a:defRPr>
                      </a:pPr>
                      <a:endParaRPr/>
                    </a:p>
                  </a:txBody>
                  <a:tcPr marL="0" marR="0" marT="0" marB="0" anchor="ctr" horzOverflow="overflow"/>
                </a:tc>
                <a:extLst>
                  <a:ext uri="{0D108BD9-81ED-4DB2-BD59-A6C34878D82A}">
                    <a16:rowId xmlns:a16="http://schemas.microsoft.com/office/drawing/2014/main" val="10005"/>
                  </a:ext>
                </a:extLst>
              </a:tr>
              <a:tr h="419689">
                <a:tc vMerge="1">
                  <a:txBody>
                    <a:bodyPr/>
                    <a:lstStyle/>
                    <a:p>
                      <a:endParaRPr lang="hu-HU"/>
                    </a:p>
                  </a:txBody>
                  <a:tcPr/>
                </a:tc>
                <a:tc>
                  <a:txBody>
                    <a:bodyPr/>
                    <a:lstStyle/>
                    <a:p>
                      <a:pPr defTabSz="162744">
                        <a:lnSpc>
                          <a:spcPct val="115000"/>
                        </a:lnSpc>
                        <a:defRPr sz="1100">
                          <a:latin typeface="+mj-lt"/>
                          <a:ea typeface="+mj-ea"/>
                          <a:cs typeface="+mj-cs"/>
                        </a:defRPr>
                      </a:pPr>
                      <a:endParaRPr/>
                    </a:p>
                  </a:txBody>
                  <a:tcPr marL="0" marR="0" marT="0" marB="0" anchor="ctr" horzOverflow="overflow"/>
                </a:tc>
                <a:extLst>
                  <a:ext uri="{0D108BD9-81ED-4DB2-BD59-A6C34878D82A}">
                    <a16:rowId xmlns:a16="http://schemas.microsoft.com/office/drawing/2014/main" val="10006"/>
                  </a:ext>
                </a:extLst>
              </a:tr>
              <a:tr h="419689">
                <a:tc rowSpan="3">
                  <a:txBody>
                    <a:bodyPr/>
                    <a:lstStyle/>
                    <a:p>
                      <a:pPr marL="176213" indent="0" defTabSz="162744">
                        <a:lnSpc>
                          <a:spcPct val="115000"/>
                        </a:lnSpc>
                        <a:defRPr sz="1800" b="0">
                          <a:solidFill>
                            <a:srgbClr val="000000"/>
                          </a:solidFill>
                        </a:defRPr>
                      </a:pPr>
                      <a:r>
                        <a:rPr sz="1600" dirty="0">
                          <a:solidFill>
                            <a:srgbClr val="FFFFFF"/>
                          </a:solidFill>
                          <a:latin typeface="+mj-lt"/>
                          <a:ea typeface="+mj-ea"/>
                          <a:cs typeface="+mj-cs"/>
                        </a:rPr>
                        <a:t>RRT member</a:t>
                      </a:r>
                    </a:p>
                  </a:txBody>
                  <a:tcPr marL="0" marR="0" marT="0" marB="0" anchor="ctr" horzOverflow="overflow"/>
                </a:tc>
                <a:tc>
                  <a:txBody>
                    <a:bodyPr/>
                    <a:lstStyle/>
                    <a:p>
                      <a:pPr defTabSz="162744">
                        <a:lnSpc>
                          <a:spcPct val="115000"/>
                        </a:lnSpc>
                        <a:defRPr sz="1100">
                          <a:latin typeface="+mj-lt"/>
                          <a:ea typeface="+mj-ea"/>
                          <a:cs typeface="+mj-cs"/>
                        </a:defRPr>
                      </a:pPr>
                      <a:endParaRPr/>
                    </a:p>
                  </a:txBody>
                  <a:tcPr marL="0" marR="0" marT="0" marB="0" anchor="ctr" horzOverflow="overflow"/>
                </a:tc>
                <a:extLst>
                  <a:ext uri="{0D108BD9-81ED-4DB2-BD59-A6C34878D82A}">
                    <a16:rowId xmlns:a16="http://schemas.microsoft.com/office/drawing/2014/main" val="10007"/>
                  </a:ext>
                </a:extLst>
              </a:tr>
              <a:tr h="419689">
                <a:tc vMerge="1">
                  <a:txBody>
                    <a:bodyPr/>
                    <a:lstStyle/>
                    <a:p>
                      <a:endParaRPr lang="hu-HU"/>
                    </a:p>
                  </a:txBody>
                  <a:tcPr/>
                </a:tc>
                <a:tc>
                  <a:txBody>
                    <a:bodyPr/>
                    <a:lstStyle/>
                    <a:p>
                      <a:pPr defTabSz="162744">
                        <a:lnSpc>
                          <a:spcPct val="115000"/>
                        </a:lnSpc>
                        <a:defRPr sz="1100">
                          <a:latin typeface="+mj-lt"/>
                          <a:ea typeface="+mj-ea"/>
                          <a:cs typeface="+mj-cs"/>
                        </a:defRPr>
                      </a:pPr>
                      <a:endParaRPr dirty="0"/>
                    </a:p>
                  </a:txBody>
                  <a:tcPr marL="0" marR="0" marT="0" marB="0" anchor="ctr" horzOverflow="overflow"/>
                </a:tc>
                <a:extLst>
                  <a:ext uri="{0D108BD9-81ED-4DB2-BD59-A6C34878D82A}">
                    <a16:rowId xmlns:a16="http://schemas.microsoft.com/office/drawing/2014/main" val="10008"/>
                  </a:ext>
                </a:extLst>
              </a:tr>
              <a:tr h="419689">
                <a:tc vMerge="1">
                  <a:txBody>
                    <a:bodyPr/>
                    <a:lstStyle/>
                    <a:p>
                      <a:endParaRPr lang="hu-HU"/>
                    </a:p>
                  </a:txBody>
                  <a:tcPr/>
                </a:tc>
                <a:tc>
                  <a:txBody>
                    <a:bodyPr/>
                    <a:lstStyle/>
                    <a:p>
                      <a:pPr defTabSz="162744">
                        <a:lnSpc>
                          <a:spcPct val="115000"/>
                        </a:lnSpc>
                        <a:defRPr sz="1100">
                          <a:latin typeface="+mj-lt"/>
                          <a:ea typeface="+mj-ea"/>
                          <a:cs typeface="+mj-cs"/>
                        </a:defRPr>
                      </a:pPr>
                      <a:endParaRPr dirty="0"/>
                    </a:p>
                  </a:txBody>
                  <a:tcPr marL="0" marR="0" marT="0" marB="0" horzOverflow="overflow"/>
                </a:tc>
                <a:extLst>
                  <a:ext uri="{0D108BD9-81ED-4DB2-BD59-A6C34878D82A}">
                    <a16:rowId xmlns:a16="http://schemas.microsoft.com/office/drawing/2014/main" val="10009"/>
                  </a:ext>
                </a:extLst>
              </a:tr>
            </a:tbl>
          </a:graphicData>
        </a:graphic>
      </p:graphicFrame>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9" name="Slide Number Placeholder 5"/>
          <p:cNvSpPr txBox="1">
            <a:spLocks noGrp="1"/>
          </p:cNvSpPr>
          <p:nvPr>
            <p:ph type="sldNum" sz="quarter" idx="2"/>
          </p:nvPr>
        </p:nvSpPr>
        <p:spPr>
          <a:xfrm>
            <a:off x="11480800" y="6330334"/>
            <a:ext cx="148324" cy="20574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8</a:t>
            </a:fld>
            <a:endParaRPr/>
          </a:p>
        </p:txBody>
      </p:sp>
      <p:sp>
        <p:nvSpPr>
          <p:cNvPr id="330" name="Title 1"/>
          <p:cNvSpPr txBox="1">
            <a:spLocks noGrp="1"/>
          </p:cNvSpPr>
          <p:nvPr>
            <p:ph type="title"/>
          </p:nvPr>
        </p:nvSpPr>
        <p:spPr>
          <a:xfrm>
            <a:off x="387099" y="137236"/>
            <a:ext cx="2837748" cy="1932377"/>
          </a:xfrm>
          <a:prstGeom prst="rect">
            <a:avLst/>
          </a:prstGeom>
        </p:spPr>
        <p:txBody>
          <a:bodyPr lIns="45719" tIns="45720" rIns="45719" bIns="45720" anchor="ctr">
            <a:normAutofit/>
          </a:bodyPr>
          <a:lstStyle/>
          <a:p>
            <a:r>
              <a:rPr b="1" dirty="0"/>
              <a:t>Tasks of RRT members in </a:t>
            </a:r>
            <a:r>
              <a:rPr lang="en-GB" b="1" dirty="0">
                <a:solidFill>
                  <a:srgbClr val="002060"/>
                </a:solidFill>
                <a:highlight>
                  <a:srgbClr val="FFFF00"/>
                </a:highlight>
              </a:rPr>
              <a:t>country</a:t>
            </a:r>
            <a:r>
              <a:rPr lang="en-GB" b="1" dirty="0">
                <a:solidFill>
                  <a:srgbClr val="002060"/>
                </a:solidFill>
              </a:rPr>
              <a:t> </a:t>
            </a:r>
            <a:endParaRPr b="1" dirty="0">
              <a:solidFill>
                <a:srgbClr val="002060"/>
              </a:solidFill>
            </a:endParaRPr>
          </a:p>
        </p:txBody>
      </p:sp>
      <p:sp>
        <p:nvSpPr>
          <p:cNvPr id="331" name="Content Placeholder 1"/>
          <p:cNvSpPr txBox="1">
            <a:spLocks noGrp="1"/>
          </p:cNvSpPr>
          <p:nvPr>
            <p:ph type="body" sz="half" idx="1"/>
          </p:nvPr>
        </p:nvSpPr>
        <p:spPr>
          <a:xfrm>
            <a:off x="4273553" y="2276872"/>
            <a:ext cx="7529514" cy="4112817"/>
          </a:xfrm>
          <a:prstGeom prst="rect">
            <a:avLst/>
          </a:prstGeom>
        </p:spPr>
        <p:txBody>
          <a:bodyPr lIns="91440" tIns="45720" rIns="91440" bIns="45720" anchor="t"/>
          <a:lstStyle/>
          <a:p>
            <a:pPr marL="0" indent="0">
              <a:buSzTx/>
              <a:buNone/>
              <a:defRPr sz="2400">
                <a:solidFill>
                  <a:srgbClr val="FF0000"/>
                </a:solidFill>
              </a:defRPr>
            </a:pPr>
            <a:r>
              <a:rPr b="1" dirty="0">
                <a:solidFill>
                  <a:srgbClr val="C00000"/>
                </a:solidFill>
              </a:rPr>
              <a:t>Note to facilitators:</a:t>
            </a:r>
          </a:p>
          <a:p>
            <a:pPr marL="0" indent="0">
              <a:buSzTx/>
              <a:buNone/>
              <a:defRPr sz="2400">
                <a:solidFill>
                  <a:srgbClr val="FF0000"/>
                </a:solidFill>
              </a:defRPr>
            </a:pPr>
            <a:endParaRPr dirty="0">
              <a:solidFill>
                <a:srgbClr val="C00000"/>
              </a:solidFill>
            </a:endParaRPr>
          </a:p>
          <a:p>
            <a:pPr marL="0" indent="0">
              <a:buSzTx/>
              <a:buNone/>
              <a:defRPr sz="2400" i="1">
                <a:solidFill>
                  <a:srgbClr val="FF0000"/>
                </a:solidFill>
              </a:defRPr>
            </a:pPr>
            <a:r>
              <a:rPr dirty="0">
                <a:solidFill>
                  <a:srgbClr val="C00000"/>
                </a:solidFill>
              </a:rPr>
              <a:t>If relevant, insert here country specific information on composition of the national RRT and roles of its members, as well as any existing Standard Operational Procedures (SOPs).</a:t>
            </a:r>
          </a:p>
        </p:txBody>
      </p:sp>
      <p:sp>
        <p:nvSpPr>
          <p:cNvPr id="2" name="Rounded Rectangle 3">
            <a:extLst>
              <a:ext uri="{FF2B5EF4-FFF2-40B4-BE49-F238E27FC236}">
                <a16:creationId xmlns:a16="http://schemas.microsoft.com/office/drawing/2014/main" id="{56D946F7-9DD8-B483-3341-D562D38E1514}"/>
              </a:ext>
            </a:extLst>
          </p:cNvPr>
          <p:cNvSpPr/>
          <p:nvPr/>
        </p:nvSpPr>
        <p:spPr>
          <a:xfrm flipV="1">
            <a:off x="388935" y="1896859"/>
            <a:ext cx="1976512" cy="1111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j-lt"/>
                <a:ea typeface="+mj-ea"/>
                <a:cs typeface="+mj-cs"/>
                <a:sym typeface="Source Sans Pro Regular"/>
              </a:defRPr>
            </a:pPr>
            <a:endParaRP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5" name="Slide Number Placeholder 5"/>
          <p:cNvSpPr txBox="1">
            <a:spLocks noGrp="1"/>
          </p:cNvSpPr>
          <p:nvPr>
            <p:ph type="sldNum" sz="quarter" idx="2"/>
          </p:nvPr>
        </p:nvSpPr>
        <p:spPr>
          <a:xfrm>
            <a:off x="11480800" y="6330334"/>
            <a:ext cx="148324" cy="20574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9</a:t>
            </a:fld>
            <a:endParaRPr/>
          </a:p>
        </p:txBody>
      </p:sp>
      <p:sp>
        <p:nvSpPr>
          <p:cNvPr id="336" name="Title 1"/>
          <p:cNvSpPr txBox="1">
            <a:spLocks noGrp="1"/>
          </p:cNvSpPr>
          <p:nvPr>
            <p:ph type="title"/>
          </p:nvPr>
        </p:nvSpPr>
        <p:spPr>
          <a:xfrm>
            <a:off x="335359" y="260647"/>
            <a:ext cx="3773853" cy="1932378"/>
          </a:xfrm>
          <a:prstGeom prst="rect">
            <a:avLst/>
          </a:prstGeom>
        </p:spPr>
        <p:txBody>
          <a:bodyPr lIns="45719" tIns="45720" rIns="45719" bIns="45720" anchor="ctr">
            <a:normAutofit/>
          </a:bodyPr>
          <a:lstStyle/>
          <a:p>
            <a:r>
              <a:rPr b="1" dirty="0"/>
              <a:t>Step </a:t>
            </a:r>
            <a:r>
              <a:rPr lang="en-GB" b="1" dirty="0"/>
              <a:t>2 </a:t>
            </a:r>
            <a:br>
              <a:rPr b="1" dirty="0"/>
            </a:br>
            <a:r>
              <a:rPr b="1" dirty="0"/>
              <a:t>Composition </a:t>
            </a:r>
            <a:br>
              <a:rPr b="1" dirty="0"/>
            </a:br>
            <a:r>
              <a:rPr b="1" dirty="0"/>
              <a:t>of </a:t>
            </a:r>
            <a:r>
              <a:rPr lang="en-GB" b="1" dirty="0"/>
              <a:t>an RRT</a:t>
            </a:r>
            <a:endParaRPr b="1" dirty="0"/>
          </a:p>
        </p:txBody>
      </p:sp>
      <p:sp>
        <p:nvSpPr>
          <p:cNvPr id="337" name="Content Placeholder 2"/>
          <p:cNvSpPr txBox="1">
            <a:spLocks noGrp="1"/>
          </p:cNvSpPr>
          <p:nvPr>
            <p:ph type="body" sz="half" idx="1"/>
          </p:nvPr>
        </p:nvSpPr>
        <p:spPr>
          <a:xfrm>
            <a:off x="4273553" y="2060848"/>
            <a:ext cx="7529514" cy="4328841"/>
          </a:xfrm>
          <a:prstGeom prst="rect">
            <a:avLst/>
          </a:prstGeom>
        </p:spPr>
        <p:txBody>
          <a:bodyPr>
            <a:normAutofit/>
          </a:bodyPr>
          <a:lstStyle/>
          <a:p>
            <a:pPr marL="0" indent="0">
              <a:buSzTx/>
              <a:buNone/>
              <a:defRPr sz="2800"/>
            </a:pPr>
            <a:r>
              <a:rPr sz="2400" dirty="0"/>
              <a:t>Resources are very limited and only </a:t>
            </a:r>
            <a:r>
              <a:rPr sz="2400" dirty="0">
                <a:solidFill>
                  <a:srgbClr val="951D19"/>
                </a:solidFill>
                <a:latin typeface="Source Sans Pro Bold"/>
                <a:ea typeface="Source Sans Pro Bold"/>
                <a:cs typeface="Source Sans Pro Bold"/>
                <a:sym typeface="Source Sans Pro Bold"/>
              </a:rPr>
              <a:t>two</a:t>
            </a:r>
            <a:r>
              <a:rPr sz="2400" dirty="0"/>
              <a:t> RRT members can mobilize to the field for an emergency response. </a:t>
            </a:r>
          </a:p>
          <a:p>
            <a:pPr marL="0" indent="0">
              <a:buSzTx/>
              <a:buNone/>
              <a:defRPr sz="2800"/>
            </a:pPr>
            <a:endParaRPr sz="2400" dirty="0"/>
          </a:p>
          <a:p>
            <a:pPr marL="0" indent="0">
              <a:buSzTx/>
              <a:buNone/>
              <a:defRPr sz="2800"/>
            </a:pPr>
            <a:r>
              <a:rPr sz="2400" dirty="0"/>
              <a:t>Local officials have identified several response needs and are requesting assistance from the RRT.</a:t>
            </a:r>
          </a:p>
        </p:txBody>
      </p:sp>
      <p:sp>
        <p:nvSpPr>
          <p:cNvPr id="338" name="TextBox 2"/>
          <p:cNvSpPr txBox="1"/>
          <p:nvPr/>
        </p:nvSpPr>
        <p:spPr>
          <a:xfrm>
            <a:off x="4288304" y="1429202"/>
            <a:ext cx="6117203" cy="5232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spAutoFit/>
          </a:bodyPr>
          <a:lstStyle>
            <a:lvl1pPr>
              <a:defRPr sz="2800">
                <a:solidFill>
                  <a:srgbClr val="C00000"/>
                </a:solidFill>
                <a:latin typeface="Source Sans Pro Bold"/>
                <a:ea typeface="Source Sans Pro Bold"/>
                <a:cs typeface="Source Sans Pro Bold"/>
                <a:sym typeface="Source Sans Pro Bold"/>
              </a:defRPr>
            </a:lvl1pPr>
          </a:lstStyle>
          <a:p>
            <a:r>
              <a:rPr b="1" dirty="0"/>
              <a:t>Scenario</a:t>
            </a:r>
          </a:p>
        </p:txBody>
      </p:sp>
      <p:sp>
        <p:nvSpPr>
          <p:cNvPr id="339" name="Rounded Rectangle 3"/>
          <p:cNvSpPr/>
          <p:nvPr/>
        </p:nvSpPr>
        <p:spPr>
          <a:xfrm flipV="1">
            <a:off x="388935" y="1896859"/>
            <a:ext cx="1976512" cy="1111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mj-lt"/>
                <a:ea typeface="+mj-ea"/>
                <a:cs typeface="+mj-cs"/>
                <a:sym typeface="Source Sans Pro Regular"/>
              </a:defRPr>
            </a:pPr>
            <a:endParaRPr/>
          </a:p>
        </p:txBody>
      </p:sp>
    </p:spTree>
  </p:cSld>
  <p:clrMapOvr>
    <a:masterClrMapping/>
  </p:clrMapOvr>
  <p:transition spd="med"/>
</p:sld>
</file>

<file path=ppt/theme/theme1.xml><?xml version="1.0" encoding="utf-8"?>
<a:theme xmlns:a="http://schemas.openxmlformats.org/drawingml/2006/main" name="1_RRT_Theme1">
  <a:themeElements>
    <a:clrScheme name="1_RRT_Theme1">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1_RRT_Theme1">
      <a:majorFont>
        <a:latin typeface="Source Sans Pro Regular"/>
        <a:ea typeface="Source Sans Pro Regular"/>
        <a:cs typeface="Source Sans Pro Regular"/>
      </a:majorFont>
      <a:minorFont>
        <a:latin typeface="Helvetica"/>
        <a:ea typeface="Helvetica"/>
        <a:cs typeface="Helvetica"/>
      </a:minorFont>
    </a:fontScheme>
    <a:fmtScheme name="1_RRT_Theme1">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1_RRT_Theme1">
  <a:themeElements>
    <a:clrScheme name="1_RRT_Theme1">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1_RRT_Theme1">
      <a:majorFont>
        <a:latin typeface="Source Sans Pro Regular"/>
        <a:ea typeface="Source Sans Pro Regular"/>
        <a:cs typeface="Source Sans Pro Regular"/>
      </a:majorFont>
      <a:minorFont>
        <a:latin typeface="Helvetica"/>
        <a:ea typeface="Helvetica"/>
        <a:cs typeface="Helvetica"/>
      </a:minorFont>
    </a:fontScheme>
    <a:fmtScheme name="1_RRT_Theme1">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450f158c-397a-4a9d-b005-a44c92e0fccb" xsi:nil="true"/>
    <lcf76f155ced4ddcb4097134ff3c332f xmlns="e2a64997-203d-4655-a595-383c2eb1e865">
      <Terms xmlns="http://schemas.microsoft.com/office/infopath/2007/PartnerControls"/>
    </lcf76f155ced4ddcb4097134ff3c332f>
    <SharedWithUsers xmlns="450f158c-397a-4a9d-b005-a44c92e0fccb">
      <UserInfo>
        <DisplayName/>
        <AccountId xsi:nil="true"/>
        <AccountType/>
      </UserInfo>
    </SharedWithUsers>
    <MediaLengthInSeconds xmlns="e2a64997-203d-4655-a595-383c2eb1e865"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6" ma:contentTypeDescription="Create a new document." ma:contentTypeScope="" ma:versionID="9ac26170f589b5d8b8b5a62825d76a84">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c48eb46232bbfdf9c03e80ab561c633b"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07729DF1-A69D-48CE-AA0D-1D94A30344E1}">
  <ds:schemaRefs>
    <ds:schemaRef ds:uri="http://schemas.microsoft.com/sharepoint/v3/contenttype/forms"/>
  </ds:schemaRefs>
</ds:datastoreItem>
</file>

<file path=customXml/itemProps2.xml><?xml version="1.0" encoding="utf-8"?>
<ds:datastoreItem xmlns:ds="http://schemas.openxmlformats.org/officeDocument/2006/customXml" ds:itemID="{DE8CB3D8-DF20-43E3-BFD9-3089C9485B07}">
  <ds:schemaRefs>
    <ds:schemaRef ds:uri="http://schemas.microsoft.com/office/2006/metadata/properties"/>
    <ds:schemaRef ds:uri="http://schemas.microsoft.com/office/infopath/2007/PartnerControls"/>
    <ds:schemaRef ds:uri="9ca0fa8f-1020-4790-a298-914e539c43a5"/>
    <ds:schemaRef ds:uri="1545eeb8-3090-4573-a4ea-6910cac27a03"/>
    <ds:schemaRef ds:uri="450f158c-397a-4a9d-b005-a44c92e0fccb"/>
    <ds:schemaRef ds:uri="e2a64997-203d-4655-a595-383c2eb1e865"/>
  </ds:schemaRefs>
</ds:datastoreItem>
</file>

<file path=customXml/itemProps3.xml><?xml version="1.0" encoding="utf-8"?>
<ds:datastoreItem xmlns:ds="http://schemas.openxmlformats.org/officeDocument/2006/customXml" ds:itemID="{83E53F3C-96CE-4243-A31F-3DE6660BAFF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2a64997-203d-4655-a595-383c2eb1e865"/>
    <ds:schemaRef ds:uri="450f158c-397a-4a9d-b005-a44c92e0fcc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3</TotalTime>
  <Words>1097</Words>
  <Application>Microsoft Office PowerPoint</Application>
  <PresentationFormat>Widescreen</PresentationFormat>
  <Paragraphs>98</Paragraphs>
  <Slides>14</Slides>
  <Notes>4</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1_RRT_Theme1</vt:lpstr>
      <vt:lpstr>Group work: composition of an RRT and tasks of its members </vt:lpstr>
      <vt:lpstr>PowerPoint Presentation</vt:lpstr>
      <vt:lpstr>PowerPoint Presentation</vt:lpstr>
      <vt:lpstr>Learning objectives</vt:lpstr>
      <vt:lpstr>2-step exercise</vt:lpstr>
      <vt:lpstr>Step 1 – Tasks of RRT members</vt:lpstr>
      <vt:lpstr>Tasks of RRT members </vt:lpstr>
      <vt:lpstr>Tasks of RRT members in country </vt:lpstr>
      <vt:lpstr>Step 2  Composition  of an RRT</vt:lpstr>
      <vt:lpstr>Task 2 - Scenario</vt:lpstr>
      <vt:lpstr>Step 2 - Group Discussion</vt:lpstr>
      <vt:lpstr>Debriefing and key messages</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Group work: composition of an RRT and tasks of its members</dc:title>
  <dc:creator>Szilvia Horváth</dc:creator>
  <cp:lastModifiedBy>Szilvia Horváth</cp:lastModifiedBy>
  <cp:revision>43</cp:revision>
  <dcterms:modified xsi:type="dcterms:W3CDTF">2023-04-06T13:47:25Z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y fmtid="{D5CDD505-2E9C-101B-9397-08002B2CF9AE}" pid="4" name="Order">
    <vt:r8>139600</vt:r8>
  </property>
  <property fmtid="{D5CDD505-2E9C-101B-9397-08002B2CF9AE}" pid="5" name="xd_Signature">
    <vt:bool>false</vt:bool>
  </property>
  <property fmtid="{D5CDD505-2E9C-101B-9397-08002B2CF9AE}" pid="6" name="xd_ProgID">
    <vt:lpwstr/>
  </property>
  <property fmtid="{D5CDD505-2E9C-101B-9397-08002B2CF9AE}" pid="7" name="_SourceUrl">
    <vt:lpwstr/>
  </property>
  <property fmtid="{D5CDD505-2E9C-101B-9397-08002B2CF9AE}" pid="8" name="_SharedFileIndex">
    <vt:lpwstr/>
  </property>
  <property fmtid="{D5CDD505-2E9C-101B-9397-08002B2CF9AE}" pid="9" name="ComplianceAssetId">
    <vt:lpwstr/>
  </property>
  <property fmtid="{D5CDD505-2E9C-101B-9397-08002B2CF9AE}" pid="10" name="TemplateUrl">
    <vt:lpwstr/>
  </property>
  <property fmtid="{D5CDD505-2E9C-101B-9397-08002B2CF9AE}" pid="11" name="_ExtendedDescription">
    <vt:lpwstr/>
  </property>
  <property fmtid="{D5CDD505-2E9C-101B-9397-08002B2CF9AE}" pid="12" name="TriggerFlowInfo">
    <vt:lpwstr/>
  </property>
</Properties>
</file>